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69" r:id="rId5"/>
    <p:sldId id="274" r:id="rId6"/>
    <p:sldId id="267" r:id="rId7"/>
    <p:sldId id="272" r:id="rId8"/>
    <p:sldId id="270" r:id="rId9"/>
    <p:sldId id="268" r:id="rId10"/>
    <p:sldId id="264" r:id="rId11"/>
    <p:sldId id="265" r:id="rId12"/>
    <p:sldId id="259" r:id="rId13"/>
    <p:sldId id="266" r:id="rId14"/>
    <p:sldId id="260" r:id="rId15"/>
    <p:sldId id="261" r:id="rId16"/>
    <p:sldId id="262" r:id="rId17"/>
    <p:sldId id="263" r:id="rId18"/>
  </p:sldIdLst>
  <p:sldSz cx="9144000" cy="5143500" type="screen16x9"/>
  <p:notesSz cx="6858000" cy="9144000"/>
  <p:embeddedFontLst>
    <p:embeddedFont>
      <p:font typeface="Inter" panose="020B0604020202020204" charset="0"/>
      <p:regular r:id="rId20"/>
      <p:bold r:id="rId21"/>
    </p:embeddedFont>
    <p:embeddedFont>
      <p:font typeface="Inter SemiBold" panose="020B0604020202020204" charset="0"/>
      <p:regular r:id="rId22"/>
      <p:bold r:id="rId23"/>
    </p:embeddedFont>
    <p:embeddedFont>
      <p:font typeface="segoe ui emoji" panose="020B0502040204020203" pitchFamily="3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3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E53D85-AC09-496D-B4A8-C81996521E8B}" v="371" dt="2024-04-17T16:33:53.0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4" d="100"/>
          <a:sy n="194" d="100"/>
        </p:scale>
        <p:origin x="9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!" userId="f51d62940fcb762e" providerId="LiveId" clId="{52E53D85-AC09-496D-B4A8-C81996521E8B}"/>
    <pc:docChg chg="undo custSel addSld delSld modSld sldOrd">
      <pc:chgData name="Alex !" userId="f51d62940fcb762e" providerId="LiveId" clId="{52E53D85-AC09-496D-B4A8-C81996521E8B}" dt="2024-04-17T16:35:03.996" v="2965" actId="115"/>
      <pc:docMkLst>
        <pc:docMk/>
      </pc:docMkLst>
      <pc:sldChg chg="modSp mod">
        <pc:chgData name="Alex !" userId="f51d62940fcb762e" providerId="LiveId" clId="{52E53D85-AC09-496D-B4A8-C81996521E8B}" dt="2024-04-17T12:43:29.694" v="46" actId="122"/>
        <pc:sldMkLst>
          <pc:docMk/>
          <pc:sldMk cId="0" sldId="256"/>
        </pc:sldMkLst>
        <pc:spChg chg="mod">
          <ac:chgData name="Alex !" userId="f51d62940fcb762e" providerId="LiveId" clId="{52E53D85-AC09-496D-B4A8-C81996521E8B}" dt="2024-04-17T12:43:29.694" v="46" actId="122"/>
          <ac:spMkLst>
            <pc:docMk/>
            <pc:sldMk cId="0" sldId="256"/>
            <ac:spMk id="56" creationId="{00000000-0000-0000-0000-000000000000}"/>
          </ac:spMkLst>
        </pc:spChg>
      </pc:sldChg>
      <pc:sldChg chg="addSp delSp modSp mod">
        <pc:chgData name="Alex !" userId="f51d62940fcb762e" providerId="LiveId" clId="{52E53D85-AC09-496D-B4A8-C81996521E8B}" dt="2024-04-17T12:55:40.050" v="193" actId="1038"/>
        <pc:sldMkLst>
          <pc:docMk/>
          <pc:sldMk cId="0" sldId="257"/>
        </pc:sldMkLst>
        <pc:spChg chg="add del">
          <ac:chgData name="Alex !" userId="f51d62940fcb762e" providerId="LiveId" clId="{52E53D85-AC09-496D-B4A8-C81996521E8B}" dt="2024-04-17T12:46:55.950" v="48" actId="11529"/>
          <ac:spMkLst>
            <pc:docMk/>
            <pc:sldMk cId="0" sldId="257"/>
            <ac:spMk id="2" creationId="{4C963637-C70E-C3E0-D110-B2327E9AFDC4}"/>
          </ac:spMkLst>
        </pc:spChg>
        <pc:spChg chg="add del">
          <ac:chgData name="Alex !" userId="f51d62940fcb762e" providerId="LiveId" clId="{52E53D85-AC09-496D-B4A8-C81996521E8B}" dt="2024-04-17T12:48:07.031" v="50" actId="478"/>
          <ac:spMkLst>
            <pc:docMk/>
            <pc:sldMk cId="0" sldId="257"/>
            <ac:spMk id="3" creationId="{9B35ABE7-1B23-20FE-8241-4B4AC4B79D01}"/>
          </ac:spMkLst>
        </pc:spChg>
        <pc:spChg chg="add mod">
          <ac:chgData name="Alex !" userId="f51d62940fcb762e" providerId="LiveId" clId="{52E53D85-AC09-496D-B4A8-C81996521E8B}" dt="2024-04-17T12:55:40.050" v="193" actId="1038"/>
          <ac:spMkLst>
            <pc:docMk/>
            <pc:sldMk cId="0" sldId="257"/>
            <ac:spMk id="4" creationId="{FF5E437C-56B3-DE3F-28D4-82ED98C50AEE}"/>
          </ac:spMkLst>
        </pc:spChg>
      </pc:sldChg>
      <pc:sldChg chg="addSp delSp modSp mod ord">
        <pc:chgData name="Alex !" userId="f51d62940fcb762e" providerId="LiveId" clId="{52E53D85-AC09-496D-B4A8-C81996521E8B}" dt="2024-04-17T15:37:42.686" v="2722" actId="404"/>
        <pc:sldMkLst>
          <pc:docMk/>
          <pc:sldMk cId="0" sldId="258"/>
        </pc:sldMkLst>
        <pc:spChg chg="add del mod">
          <ac:chgData name="Alex !" userId="f51d62940fcb762e" providerId="LiveId" clId="{52E53D85-AC09-496D-B4A8-C81996521E8B}" dt="2024-04-17T12:58:35.575" v="229" actId="478"/>
          <ac:spMkLst>
            <pc:docMk/>
            <pc:sldMk cId="0" sldId="258"/>
            <ac:spMk id="2" creationId="{BB91A8FE-C962-8191-D962-1066676552C8}"/>
          </ac:spMkLst>
        </pc:spChg>
        <pc:spChg chg="add del mod">
          <ac:chgData name="Alex !" userId="f51d62940fcb762e" providerId="LiveId" clId="{52E53D85-AC09-496D-B4A8-C81996521E8B}" dt="2024-04-17T13:15:02.913" v="560" actId="478"/>
          <ac:spMkLst>
            <pc:docMk/>
            <pc:sldMk cId="0" sldId="258"/>
            <ac:spMk id="3" creationId="{B755FACC-0ADA-01C4-C9C2-7E68BFD3191B}"/>
          </ac:spMkLst>
        </pc:spChg>
        <pc:spChg chg="add del mod">
          <ac:chgData name="Alex !" userId="f51d62940fcb762e" providerId="LiveId" clId="{52E53D85-AC09-496D-B4A8-C81996521E8B}" dt="2024-04-17T12:58:52.888" v="233" actId="478"/>
          <ac:spMkLst>
            <pc:docMk/>
            <pc:sldMk cId="0" sldId="258"/>
            <ac:spMk id="4" creationId="{0C32A93F-6F90-1B22-6FAF-4BFED6B2EDC1}"/>
          </ac:spMkLst>
        </pc:spChg>
        <pc:spChg chg="add del mod">
          <ac:chgData name="Alex !" userId="f51d62940fcb762e" providerId="LiveId" clId="{52E53D85-AC09-496D-B4A8-C81996521E8B}" dt="2024-04-17T13:00:56.427" v="306" actId="478"/>
          <ac:spMkLst>
            <pc:docMk/>
            <pc:sldMk cId="0" sldId="258"/>
            <ac:spMk id="5" creationId="{22CDC290-6188-A423-300D-80CB782D77DA}"/>
          </ac:spMkLst>
        </pc:spChg>
        <pc:spChg chg="add mod">
          <ac:chgData name="Alex !" userId="f51d62940fcb762e" providerId="LiveId" clId="{52E53D85-AC09-496D-B4A8-C81996521E8B}" dt="2024-04-17T13:13:47.108" v="484" actId="1076"/>
          <ac:spMkLst>
            <pc:docMk/>
            <pc:sldMk cId="0" sldId="258"/>
            <ac:spMk id="6" creationId="{C67B84CC-5C64-C295-683E-D970DD902276}"/>
          </ac:spMkLst>
        </pc:spChg>
        <pc:spChg chg="add mod">
          <ac:chgData name="Alex !" userId="f51d62940fcb762e" providerId="LiveId" clId="{52E53D85-AC09-496D-B4A8-C81996521E8B}" dt="2024-04-17T15:37:42.686" v="2722" actId="404"/>
          <ac:spMkLst>
            <pc:docMk/>
            <pc:sldMk cId="0" sldId="258"/>
            <ac:spMk id="7" creationId="{DE0CE0C2-4C0D-F3B5-F793-FEAEDEA97091}"/>
          </ac:spMkLst>
        </pc:spChg>
        <pc:spChg chg="add mod">
          <ac:chgData name="Alex !" userId="f51d62940fcb762e" providerId="LiveId" clId="{52E53D85-AC09-496D-B4A8-C81996521E8B}" dt="2024-04-17T13:27:36.188" v="870" actId="3064"/>
          <ac:spMkLst>
            <pc:docMk/>
            <pc:sldMk cId="0" sldId="258"/>
            <ac:spMk id="8" creationId="{6D73F801-0913-A1A4-B0DE-D734C102960C}"/>
          </ac:spMkLst>
        </pc:spChg>
        <pc:spChg chg="add mod">
          <ac:chgData name="Alex !" userId="f51d62940fcb762e" providerId="LiveId" clId="{52E53D85-AC09-496D-B4A8-C81996521E8B}" dt="2024-04-17T13:19:42.622" v="644"/>
          <ac:spMkLst>
            <pc:docMk/>
            <pc:sldMk cId="0" sldId="258"/>
            <ac:spMk id="9" creationId="{4FA09897-A910-9F9D-BC9A-E278A1A0EE58}"/>
          </ac:spMkLst>
        </pc:spChg>
        <pc:spChg chg="add del mod">
          <ac:chgData name="Alex !" userId="f51d62940fcb762e" providerId="LiveId" clId="{52E53D85-AC09-496D-B4A8-C81996521E8B}" dt="2024-04-17T14:55:30.720" v="2483" actId="478"/>
          <ac:spMkLst>
            <pc:docMk/>
            <pc:sldMk cId="0" sldId="258"/>
            <ac:spMk id="10" creationId="{21948A9F-1F91-EEAF-26CB-6EB6B22E2F1B}"/>
          </ac:spMkLst>
        </pc:spChg>
        <pc:spChg chg="mod">
          <ac:chgData name="Alex !" userId="f51d62940fcb762e" providerId="LiveId" clId="{52E53D85-AC09-496D-B4A8-C81996521E8B}" dt="2024-04-17T12:55:56.456" v="220" actId="20577"/>
          <ac:spMkLst>
            <pc:docMk/>
            <pc:sldMk cId="0" sldId="258"/>
            <ac:spMk id="68" creationId="{00000000-0000-0000-0000-000000000000}"/>
          </ac:spMkLst>
        </pc:spChg>
      </pc:sldChg>
      <pc:sldChg chg="addSp delSp modSp add del mod ord modTransition delAnim modAnim">
        <pc:chgData name="Alex !" userId="f51d62940fcb762e" providerId="LiveId" clId="{52E53D85-AC09-496D-B4A8-C81996521E8B}" dt="2024-04-17T16:24:16.165" v="2809" actId="21"/>
        <pc:sldMkLst>
          <pc:docMk/>
          <pc:sldMk cId="0" sldId="259"/>
        </pc:sldMkLst>
        <pc:spChg chg="mod">
          <ac:chgData name="Alex !" userId="f51d62940fcb762e" providerId="LiveId" clId="{52E53D85-AC09-496D-B4A8-C81996521E8B}" dt="2024-04-17T13:01:29.936" v="321" actId="6549"/>
          <ac:spMkLst>
            <pc:docMk/>
            <pc:sldMk cId="0" sldId="259"/>
            <ac:spMk id="75" creationId="{00000000-0000-0000-0000-000000000000}"/>
          </ac:spMkLst>
        </pc:spChg>
        <pc:picChg chg="add del mod">
          <ac:chgData name="Alex !" userId="f51d62940fcb762e" providerId="LiveId" clId="{52E53D85-AC09-496D-B4A8-C81996521E8B}" dt="2024-04-17T16:09:27.328" v="2792" actId="478"/>
          <ac:picMkLst>
            <pc:docMk/>
            <pc:sldMk cId="0" sldId="259"/>
            <ac:picMk id="2" creationId="{C88158A9-0C83-5687-F2B2-8D3645D8A306}"/>
          </ac:picMkLst>
        </pc:picChg>
        <pc:picChg chg="add del mod">
          <ac:chgData name="Alex !" userId="f51d62940fcb762e" providerId="LiveId" clId="{52E53D85-AC09-496D-B4A8-C81996521E8B}" dt="2024-04-17T16:11:26.638" v="2794" actId="478"/>
          <ac:picMkLst>
            <pc:docMk/>
            <pc:sldMk cId="0" sldId="259"/>
            <ac:picMk id="3" creationId="{CDB408E4-B2ED-7B2E-EF47-27F4F4D15EC9}"/>
          </ac:picMkLst>
        </pc:picChg>
        <pc:picChg chg="add del mod">
          <ac:chgData name="Alex !" userId="f51d62940fcb762e" providerId="LiveId" clId="{52E53D85-AC09-496D-B4A8-C81996521E8B}" dt="2024-04-17T16:12:53.973" v="2797" actId="478"/>
          <ac:picMkLst>
            <pc:docMk/>
            <pc:sldMk cId="0" sldId="259"/>
            <ac:picMk id="4" creationId="{A43A6128-1BAF-1C93-20E5-91D9F36BDCB6}"/>
          </ac:picMkLst>
        </pc:picChg>
        <pc:picChg chg="add del mod">
          <ac:chgData name="Alex !" userId="f51d62940fcb762e" providerId="LiveId" clId="{52E53D85-AC09-496D-B4A8-C81996521E8B}" dt="2024-04-17T16:15:48.995" v="2799" actId="478"/>
          <ac:picMkLst>
            <pc:docMk/>
            <pc:sldMk cId="0" sldId="259"/>
            <ac:picMk id="5" creationId="{5FF00C8D-83C3-27BB-0556-B552FBF9EA29}"/>
          </ac:picMkLst>
        </pc:picChg>
        <pc:picChg chg="add del mod">
          <ac:chgData name="Alex !" userId="f51d62940fcb762e" providerId="LiveId" clId="{52E53D85-AC09-496D-B4A8-C81996521E8B}" dt="2024-04-17T16:18:16.784" v="2801" actId="478"/>
          <ac:picMkLst>
            <pc:docMk/>
            <pc:sldMk cId="0" sldId="259"/>
            <ac:picMk id="6" creationId="{4C2EA57C-D14A-FDDC-51F1-C2ACF7884EB7}"/>
          </ac:picMkLst>
        </pc:picChg>
        <pc:picChg chg="add del mod">
          <ac:chgData name="Alex !" userId="f51d62940fcb762e" providerId="LiveId" clId="{52E53D85-AC09-496D-B4A8-C81996521E8B}" dt="2024-04-17T16:19:25.916" v="2803" actId="478"/>
          <ac:picMkLst>
            <pc:docMk/>
            <pc:sldMk cId="0" sldId="259"/>
            <ac:picMk id="7" creationId="{7A570F07-E047-300D-4156-F9D4103E576B}"/>
          </ac:picMkLst>
        </pc:picChg>
        <pc:picChg chg="add del mod">
          <ac:chgData name="Alex !" userId="f51d62940fcb762e" providerId="LiveId" clId="{52E53D85-AC09-496D-B4A8-C81996521E8B}" dt="2024-04-17T16:20:03.852" v="2805" actId="478"/>
          <ac:picMkLst>
            <pc:docMk/>
            <pc:sldMk cId="0" sldId="259"/>
            <ac:picMk id="8" creationId="{7CFBB9E7-B928-1D57-DB55-400995BC975C}"/>
          </ac:picMkLst>
        </pc:picChg>
        <pc:picChg chg="add del mod">
          <ac:chgData name="Alex !" userId="f51d62940fcb762e" providerId="LiveId" clId="{52E53D85-AC09-496D-B4A8-C81996521E8B}" dt="2024-04-17T16:21:27.861" v="2807" actId="478"/>
          <ac:picMkLst>
            <pc:docMk/>
            <pc:sldMk cId="0" sldId="259"/>
            <ac:picMk id="9" creationId="{59169CB6-73E7-1FDD-446D-55292F7C3BE4}"/>
          </ac:picMkLst>
        </pc:picChg>
        <pc:picChg chg="add del mod">
          <ac:chgData name="Alex !" userId="f51d62940fcb762e" providerId="LiveId" clId="{52E53D85-AC09-496D-B4A8-C81996521E8B}" dt="2024-04-17T16:24:16.165" v="2809" actId="21"/>
          <ac:picMkLst>
            <pc:docMk/>
            <pc:sldMk cId="0" sldId="259"/>
            <ac:picMk id="10" creationId="{522A8915-A16F-4105-636B-057B8247DB0F}"/>
          </ac:picMkLst>
        </pc:picChg>
      </pc:sldChg>
      <pc:sldChg chg="modTransition">
        <pc:chgData name="Alex !" userId="f51d62940fcb762e" providerId="LiveId" clId="{52E53D85-AC09-496D-B4A8-C81996521E8B}" dt="2024-04-17T15:58:41.352" v="2788"/>
        <pc:sldMkLst>
          <pc:docMk/>
          <pc:sldMk cId="0" sldId="260"/>
        </pc:sldMkLst>
      </pc:sldChg>
      <pc:sldChg chg="modTransition">
        <pc:chgData name="Alex !" userId="f51d62940fcb762e" providerId="LiveId" clId="{52E53D85-AC09-496D-B4A8-C81996521E8B}" dt="2024-04-17T15:58:41.352" v="2788"/>
        <pc:sldMkLst>
          <pc:docMk/>
          <pc:sldMk cId="0" sldId="261"/>
        </pc:sldMkLst>
      </pc:sldChg>
      <pc:sldChg chg="modTransition">
        <pc:chgData name="Alex !" userId="f51d62940fcb762e" providerId="LiveId" clId="{52E53D85-AC09-496D-B4A8-C81996521E8B}" dt="2024-04-17T15:58:41.352" v="2788"/>
        <pc:sldMkLst>
          <pc:docMk/>
          <pc:sldMk cId="0" sldId="262"/>
        </pc:sldMkLst>
      </pc:sldChg>
      <pc:sldChg chg="modTransition">
        <pc:chgData name="Alex !" userId="f51d62940fcb762e" providerId="LiveId" clId="{52E53D85-AC09-496D-B4A8-C81996521E8B}" dt="2024-04-17T15:58:41.352" v="2788"/>
        <pc:sldMkLst>
          <pc:docMk/>
          <pc:sldMk cId="0" sldId="263"/>
        </pc:sldMkLst>
      </pc:sldChg>
      <pc:sldChg chg="ord modNotes">
        <pc:chgData name="Alex !" userId="f51d62940fcb762e" providerId="LiveId" clId="{52E53D85-AC09-496D-B4A8-C81996521E8B}" dt="2024-04-17T15:46:19.647" v="2762"/>
        <pc:sldMkLst>
          <pc:docMk/>
          <pc:sldMk cId="0" sldId="264"/>
        </pc:sldMkLst>
      </pc:sldChg>
      <pc:sldChg chg="add del setBg">
        <pc:chgData name="Alex !" userId="f51d62940fcb762e" providerId="LiveId" clId="{52E53D85-AC09-496D-B4A8-C81996521E8B}" dt="2024-04-17T12:55:15.475" v="151"/>
        <pc:sldMkLst>
          <pc:docMk/>
          <pc:sldMk cId="269497500" sldId="265"/>
        </pc:sldMkLst>
      </pc:sldChg>
      <pc:sldChg chg="modSp mod">
        <pc:chgData name="Alex !" userId="f51d62940fcb762e" providerId="LiveId" clId="{52E53D85-AC09-496D-B4A8-C81996521E8B}" dt="2024-04-17T12:55:27.660" v="165" actId="20577"/>
        <pc:sldMkLst>
          <pc:docMk/>
          <pc:sldMk cId="4055630159" sldId="265"/>
        </pc:sldMkLst>
        <pc:spChg chg="mod">
          <ac:chgData name="Alex !" userId="f51d62940fcb762e" providerId="LiveId" clId="{52E53D85-AC09-496D-B4A8-C81996521E8B}" dt="2024-04-17T12:55:27.660" v="165" actId="20577"/>
          <ac:spMkLst>
            <pc:docMk/>
            <pc:sldMk cId="4055630159" sldId="265"/>
            <ac:spMk id="56" creationId="{00000000-0000-0000-0000-000000000000}"/>
          </ac:spMkLst>
        </pc:spChg>
      </pc:sldChg>
      <pc:sldChg chg="add modTransition">
        <pc:chgData name="Alex !" userId="f51d62940fcb762e" providerId="LiveId" clId="{52E53D85-AC09-496D-B4A8-C81996521E8B}" dt="2024-04-17T15:58:41.352" v="2788"/>
        <pc:sldMkLst>
          <pc:docMk/>
          <pc:sldMk cId="3013572311" sldId="266"/>
        </pc:sldMkLst>
      </pc:sldChg>
      <pc:sldChg chg="addSp delSp modSp add mod">
        <pc:chgData name="Alex !" userId="f51d62940fcb762e" providerId="LiveId" clId="{52E53D85-AC09-496D-B4A8-C81996521E8B}" dt="2024-04-17T15:45:20.459" v="2760" actId="693"/>
        <pc:sldMkLst>
          <pc:docMk/>
          <pc:sldMk cId="1936250764" sldId="267"/>
        </pc:sldMkLst>
        <pc:spChg chg="add mod">
          <ac:chgData name="Alex !" userId="f51d62940fcb762e" providerId="LiveId" clId="{52E53D85-AC09-496D-B4A8-C81996521E8B}" dt="2024-04-17T15:41:54.449" v="2733" actId="21"/>
          <ac:spMkLst>
            <pc:docMk/>
            <pc:sldMk cId="1936250764" sldId="267"/>
            <ac:spMk id="2" creationId="{6BE9B95B-73AC-B2C3-9F8D-E2C3B7F5BC91}"/>
          </ac:spMkLst>
        </pc:spChg>
        <pc:spChg chg="add del mod">
          <ac:chgData name="Alex !" userId="f51d62940fcb762e" providerId="LiveId" clId="{52E53D85-AC09-496D-B4A8-C81996521E8B}" dt="2024-04-17T15:43:54.123" v="2755" actId="208"/>
          <ac:spMkLst>
            <pc:docMk/>
            <pc:sldMk cId="1936250764" sldId="267"/>
            <ac:spMk id="3" creationId="{B214341D-8C28-3913-C0E9-9604F8965FEB}"/>
          </ac:spMkLst>
        </pc:spChg>
        <pc:spChg chg="add del mod">
          <ac:chgData name="Alex !" userId="f51d62940fcb762e" providerId="LiveId" clId="{52E53D85-AC09-496D-B4A8-C81996521E8B}" dt="2024-04-17T15:41:35.425" v="2730" actId="478"/>
          <ac:spMkLst>
            <pc:docMk/>
            <pc:sldMk cId="1936250764" sldId="267"/>
            <ac:spMk id="4" creationId="{1D09E3BD-B7C4-02A5-7FEE-408D71CD9E16}"/>
          </ac:spMkLst>
        </pc:spChg>
        <pc:spChg chg="add mod">
          <ac:chgData name="Alex !" userId="f51d62940fcb762e" providerId="LiveId" clId="{52E53D85-AC09-496D-B4A8-C81996521E8B}" dt="2024-04-17T13:37:24.520" v="1373" actId="1076"/>
          <ac:spMkLst>
            <pc:docMk/>
            <pc:sldMk cId="1936250764" sldId="267"/>
            <ac:spMk id="4" creationId="{CDB52D18-4D82-1395-D5D9-CEF316EEAABB}"/>
          </ac:spMkLst>
        </pc:spChg>
        <pc:spChg chg="add mod">
          <ac:chgData name="Alex !" userId="f51d62940fcb762e" providerId="LiveId" clId="{52E53D85-AC09-496D-B4A8-C81996521E8B}" dt="2024-04-17T15:41:46.601" v="2732" actId="14100"/>
          <ac:spMkLst>
            <pc:docMk/>
            <pc:sldMk cId="1936250764" sldId="267"/>
            <ac:spMk id="5" creationId="{F919B59F-AAA8-A12F-B315-73B8E4FC46C3}"/>
          </ac:spMkLst>
        </pc:spChg>
        <pc:spChg chg="add mod">
          <ac:chgData name="Alex !" userId="f51d62940fcb762e" providerId="LiveId" clId="{52E53D85-AC09-496D-B4A8-C81996521E8B}" dt="2024-04-17T15:42:16.761" v="2738"/>
          <ac:spMkLst>
            <pc:docMk/>
            <pc:sldMk cId="1936250764" sldId="267"/>
            <ac:spMk id="6" creationId="{4289B47D-F475-3A41-3657-88C047C138F8}"/>
          </ac:spMkLst>
        </pc:spChg>
        <pc:spChg chg="add del">
          <ac:chgData name="Alex !" userId="f51d62940fcb762e" providerId="LiveId" clId="{52E53D85-AC09-496D-B4A8-C81996521E8B}" dt="2024-04-17T13:39:40.052" v="1401" actId="22"/>
          <ac:spMkLst>
            <pc:docMk/>
            <pc:sldMk cId="1936250764" sldId="267"/>
            <ac:spMk id="7" creationId="{C58531A4-FE14-87E1-2955-B276D036C631}"/>
          </ac:spMkLst>
        </pc:spChg>
        <pc:spChg chg="add mod">
          <ac:chgData name="Alex !" userId="f51d62940fcb762e" providerId="LiveId" clId="{52E53D85-AC09-496D-B4A8-C81996521E8B}" dt="2024-04-17T15:44:05.572" v="2758" actId="20577"/>
          <ac:spMkLst>
            <pc:docMk/>
            <pc:sldMk cId="1936250764" sldId="267"/>
            <ac:spMk id="11" creationId="{879014F7-C535-0AC0-CE49-C285D0AF9157}"/>
          </ac:spMkLst>
        </pc:spChg>
        <pc:spChg chg="mod">
          <ac:chgData name="Alex !" userId="f51d62940fcb762e" providerId="LiveId" clId="{52E53D85-AC09-496D-B4A8-C81996521E8B}" dt="2024-04-17T15:43:27.681" v="2754" actId="1076"/>
          <ac:spMkLst>
            <pc:docMk/>
            <pc:sldMk cId="1936250764" sldId="267"/>
            <ac:spMk id="75" creationId="{00000000-0000-0000-0000-000000000000}"/>
          </ac:spMkLst>
        </pc:spChg>
        <pc:cxnChg chg="add mod">
          <ac:chgData name="Alex !" userId="f51d62940fcb762e" providerId="LiveId" clId="{52E53D85-AC09-496D-B4A8-C81996521E8B}" dt="2024-04-17T15:45:20.459" v="2760" actId="693"/>
          <ac:cxnSpMkLst>
            <pc:docMk/>
            <pc:sldMk cId="1936250764" sldId="267"/>
            <ac:cxnSpMk id="8" creationId="{364CDEF8-8FD3-8513-8C83-3DF5E8BDA828}"/>
          </ac:cxnSpMkLst>
        </pc:cxnChg>
      </pc:sldChg>
      <pc:sldChg chg="addSp modSp add mod modNotes">
        <pc:chgData name="Alex !" userId="f51d62940fcb762e" providerId="LiveId" clId="{52E53D85-AC09-496D-B4A8-C81996521E8B}" dt="2024-04-17T13:23:07.678" v="775" actId="20577"/>
        <pc:sldMkLst>
          <pc:docMk/>
          <pc:sldMk cId="4271260737" sldId="268"/>
        </pc:sldMkLst>
        <pc:spChg chg="add mod">
          <ac:chgData name="Alex !" userId="f51d62940fcb762e" providerId="LiveId" clId="{52E53D85-AC09-496D-B4A8-C81996521E8B}" dt="2024-04-17T13:22:10.499" v="720"/>
          <ac:spMkLst>
            <pc:docMk/>
            <pc:sldMk cId="4271260737" sldId="268"/>
            <ac:spMk id="2" creationId="{140A3565-7BCF-3170-E465-32555F0E314F}"/>
          </ac:spMkLst>
        </pc:spChg>
        <pc:spChg chg="add mod">
          <ac:chgData name="Alex !" userId="f51d62940fcb762e" providerId="LiveId" clId="{52E53D85-AC09-496D-B4A8-C81996521E8B}" dt="2024-04-17T13:23:07.678" v="775" actId="20577"/>
          <ac:spMkLst>
            <pc:docMk/>
            <pc:sldMk cId="4271260737" sldId="268"/>
            <ac:spMk id="3" creationId="{687391BF-DCD3-7B5A-B014-72308ED89310}"/>
          </ac:spMkLst>
        </pc:spChg>
      </pc:sldChg>
      <pc:sldChg chg="addSp delSp modSp add mod ord modAnim">
        <pc:chgData name="Alex !" userId="f51d62940fcb762e" providerId="LiveId" clId="{52E53D85-AC09-496D-B4A8-C81996521E8B}" dt="2024-04-17T16:32:52.702" v="2916"/>
        <pc:sldMkLst>
          <pc:docMk/>
          <pc:sldMk cId="43226726" sldId="269"/>
        </pc:sldMkLst>
        <pc:spChg chg="add mod">
          <ac:chgData name="Alex !" userId="f51d62940fcb762e" providerId="LiveId" clId="{52E53D85-AC09-496D-B4A8-C81996521E8B}" dt="2024-04-17T16:32:52.702" v="2916"/>
          <ac:spMkLst>
            <pc:docMk/>
            <pc:sldMk cId="43226726" sldId="269"/>
            <ac:spMk id="4" creationId="{6BAA4B99-A222-8A4A-4D10-ACA6E2B5D350}"/>
          </ac:spMkLst>
        </pc:spChg>
        <pc:spChg chg="add del mod">
          <ac:chgData name="Alex !" userId="f51d62940fcb762e" providerId="LiveId" clId="{52E53D85-AC09-496D-B4A8-C81996521E8B}" dt="2024-04-17T13:21:33.955" v="709" actId="478"/>
          <ac:spMkLst>
            <pc:docMk/>
            <pc:sldMk cId="43226726" sldId="269"/>
            <ac:spMk id="4" creationId="{91918600-518C-4928-222B-6E2DDA1541BC}"/>
          </ac:spMkLst>
        </pc:spChg>
        <pc:spChg chg="add mod">
          <ac:chgData name="Alex !" userId="f51d62940fcb762e" providerId="LiveId" clId="{52E53D85-AC09-496D-B4A8-C81996521E8B}" dt="2024-04-17T13:21:35.031" v="710"/>
          <ac:spMkLst>
            <pc:docMk/>
            <pc:sldMk cId="43226726" sldId="269"/>
            <ac:spMk id="6" creationId="{AAFF51AC-81F4-7085-C770-815D9370E1EE}"/>
          </ac:spMkLst>
        </pc:spChg>
        <pc:spChg chg="add del mod">
          <ac:chgData name="Alex !" userId="f51d62940fcb762e" providerId="LiveId" clId="{52E53D85-AC09-496D-B4A8-C81996521E8B}" dt="2024-04-17T16:24:44.425" v="2816" actId="478"/>
          <ac:spMkLst>
            <pc:docMk/>
            <pc:sldMk cId="43226726" sldId="269"/>
            <ac:spMk id="9" creationId="{EF6DD077-A365-E160-738D-689B8087EE58}"/>
          </ac:spMkLst>
        </pc:spChg>
        <pc:spChg chg="mod">
          <ac:chgData name="Alex !" userId="f51d62940fcb762e" providerId="LiveId" clId="{52E53D85-AC09-496D-B4A8-C81996521E8B}" dt="2024-04-17T13:16:21.329" v="588" actId="20577"/>
          <ac:spMkLst>
            <pc:docMk/>
            <pc:sldMk cId="43226726" sldId="269"/>
            <ac:spMk id="75" creationId="{00000000-0000-0000-0000-000000000000}"/>
          </ac:spMkLst>
        </pc:spChg>
        <pc:picChg chg="add del mod">
          <ac:chgData name="Alex !" userId="f51d62940fcb762e" providerId="LiveId" clId="{52E53D85-AC09-496D-B4A8-C81996521E8B}" dt="2024-04-17T16:30:05.904" v="2855" actId="478"/>
          <ac:picMkLst>
            <pc:docMk/>
            <pc:sldMk cId="43226726" sldId="269"/>
            <ac:picMk id="3" creationId="{58FD9A8A-3FA8-CC96-00B0-E0B75A3D5172}"/>
          </ac:picMkLst>
        </pc:picChg>
        <pc:picChg chg="add del mod">
          <ac:chgData name="Alex !" userId="f51d62940fcb762e" providerId="LiveId" clId="{52E53D85-AC09-496D-B4A8-C81996521E8B}" dt="2024-04-17T13:24:33.423" v="825" actId="478"/>
          <ac:picMkLst>
            <pc:docMk/>
            <pc:sldMk cId="43226726" sldId="269"/>
            <ac:picMk id="3" creationId="{D2CEB0C6-02C8-56F2-6621-D56CFB2C46D1}"/>
          </ac:picMkLst>
        </pc:picChg>
        <pc:picChg chg="add mod">
          <ac:chgData name="Alex !" userId="f51d62940fcb762e" providerId="LiveId" clId="{52E53D85-AC09-496D-B4A8-C81996521E8B}" dt="2024-04-17T13:19:53.019" v="647" actId="571"/>
          <ac:picMkLst>
            <pc:docMk/>
            <pc:sldMk cId="43226726" sldId="269"/>
            <ac:picMk id="5" creationId="{613BA124-C42C-14BB-AC41-A6D33D687020}"/>
          </ac:picMkLst>
        </pc:picChg>
        <pc:picChg chg="add del mod">
          <ac:chgData name="Alex !" userId="f51d62940fcb762e" providerId="LiveId" clId="{52E53D85-AC09-496D-B4A8-C81996521E8B}" dt="2024-04-17T16:24:22.412" v="2810" actId="478"/>
          <ac:picMkLst>
            <pc:docMk/>
            <pc:sldMk cId="43226726" sldId="269"/>
            <ac:picMk id="8" creationId="{727389A1-6857-4FBD-6296-B98036973A0E}"/>
          </ac:picMkLst>
        </pc:picChg>
        <pc:picChg chg="add mod">
          <ac:chgData name="Alex !" userId="f51d62940fcb762e" providerId="LiveId" clId="{52E53D85-AC09-496D-B4A8-C81996521E8B}" dt="2024-04-17T16:32:24.968" v="2910" actId="1036"/>
          <ac:picMkLst>
            <pc:docMk/>
            <pc:sldMk cId="43226726" sldId="269"/>
            <ac:picMk id="10" creationId="{522A8915-A16F-4105-636B-057B8247DB0F}"/>
          </ac:picMkLst>
        </pc:picChg>
        <pc:picChg chg="add del mod">
          <ac:chgData name="Alex !" userId="f51d62940fcb762e" providerId="LiveId" clId="{52E53D85-AC09-496D-B4A8-C81996521E8B}" dt="2024-04-17T16:30:05.026" v="2854" actId="478"/>
          <ac:picMkLst>
            <pc:docMk/>
            <pc:sldMk cId="43226726" sldId="269"/>
            <ac:picMk id="1026" creationId="{C82B7012-EE18-FA61-C03F-D3705B59A92C}"/>
          </ac:picMkLst>
        </pc:picChg>
      </pc:sldChg>
      <pc:sldChg chg="addSp delSp modSp add mod">
        <pc:chgData name="Alex !" userId="f51d62940fcb762e" providerId="LiveId" clId="{52E53D85-AC09-496D-B4A8-C81996521E8B}" dt="2024-04-17T13:23:39.148" v="788" actId="208"/>
        <pc:sldMkLst>
          <pc:docMk/>
          <pc:sldMk cId="104423006" sldId="270"/>
        </pc:sldMkLst>
        <pc:spChg chg="del">
          <ac:chgData name="Alex !" userId="f51d62940fcb762e" providerId="LiveId" clId="{52E53D85-AC09-496D-B4A8-C81996521E8B}" dt="2024-04-17T13:23:26.390" v="786" actId="478"/>
          <ac:spMkLst>
            <pc:docMk/>
            <pc:sldMk cId="104423006" sldId="270"/>
            <ac:spMk id="2" creationId="{6BE9B95B-73AC-B2C3-9F8D-E2C3B7F5BC91}"/>
          </ac:spMkLst>
        </pc:spChg>
        <pc:spChg chg="add mod">
          <ac:chgData name="Alex !" userId="f51d62940fcb762e" providerId="LiveId" clId="{52E53D85-AC09-496D-B4A8-C81996521E8B}" dt="2024-04-17T13:23:39.148" v="788" actId="208"/>
          <ac:spMkLst>
            <pc:docMk/>
            <pc:sldMk cId="104423006" sldId="270"/>
            <ac:spMk id="3" creationId="{EB17CB45-EE91-3ECC-2742-23B5E9C8D640}"/>
          </ac:spMkLst>
        </pc:spChg>
        <pc:spChg chg="mod">
          <ac:chgData name="Alex !" userId="f51d62940fcb762e" providerId="LiveId" clId="{52E53D85-AC09-496D-B4A8-C81996521E8B}" dt="2024-04-17T13:23:19.927" v="785" actId="20577"/>
          <ac:spMkLst>
            <pc:docMk/>
            <pc:sldMk cId="104423006" sldId="270"/>
            <ac:spMk id="75" creationId="{00000000-0000-0000-0000-000000000000}"/>
          </ac:spMkLst>
        </pc:spChg>
      </pc:sldChg>
      <pc:sldChg chg="addSp modSp add del">
        <pc:chgData name="Alex !" userId="f51d62940fcb762e" providerId="LiveId" clId="{52E53D85-AC09-496D-B4A8-C81996521E8B}" dt="2024-04-17T13:38:21.677" v="1379" actId="47"/>
        <pc:sldMkLst>
          <pc:docMk/>
          <pc:sldMk cId="521051432" sldId="271"/>
        </pc:sldMkLst>
        <pc:spChg chg="add mod">
          <ac:chgData name="Alex !" userId="f51d62940fcb762e" providerId="LiveId" clId="{52E53D85-AC09-496D-B4A8-C81996521E8B}" dt="2024-04-17T13:37:35.946" v="1374"/>
          <ac:spMkLst>
            <pc:docMk/>
            <pc:sldMk cId="521051432" sldId="271"/>
            <ac:spMk id="4" creationId="{27E865DF-6E79-E7C4-A5BE-B0888B64A773}"/>
          </ac:spMkLst>
        </pc:spChg>
        <pc:spChg chg="add mod">
          <ac:chgData name="Alex !" userId="f51d62940fcb762e" providerId="LiveId" clId="{52E53D85-AC09-496D-B4A8-C81996521E8B}" dt="2024-04-17T13:37:45.771" v="1375"/>
          <ac:spMkLst>
            <pc:docMk/>
            <pc:sldMk cId="521051432" sldId="271"/>
            <ac:spMk id="5" creationId="{DC188A7D-2075-6F3E-312D-0FF0219012BE}"/>
          </ac:spMkLst>
        </pc:spChg>
      </pc:sldChg>
      <pc:sldChg chg="addSp delSp modSp add mod">
        <pc:chgData name="Alex !" userId="f51d62940fcb762e" providerId="LiveId" clId="{52E53D85-AC09-496D-B4A8-C81996521E8B}" dt="2024-04-17T13:40:02.224" v="1404" actId="478"/>
        <pc:sldMkLst>
          <pc:docMk/>
          <pc:sldMk cId="944247796" sldId="272"/>
        </pc:sldMkLst>
        <pc:spChg chg="del">
          <ac:chgData name="Alex !" userId="f51d62940fcb762e" providerId="LiveId" clId="{52E53D85-AC09-496D-B4A8-C81996521E8B}" dt="2024-04-17T13:40:02.224" v="1404" actId="478"/>
          <ac:spMkLst>
            <pc:docMk/>
            <pc:sldMk cId="944247796" sldId="272"/>
            <ac:spMk id="2" creationId="{6BE9B95B-73AC-B2C3-9F8D-E2C3B7F5BC91}"/>
          </ac:spMkLst>
        </pc:spChg>
        <pc:spChg chg="del">
          <ac:chgData name="Alex !" userId="f51d62940fcb762e" providerId="LiveId" clId="{52E53D85-AC09-496D-B4A8-C81996521E8B}" dt="2024-04-17T13:24:13.911" v="823" actId="478"/>
          <ac:spMkLst>
            <pc:docMk/>
            <pc:sldMk cId="944247796" sldId="272"/>
            <ac:spMk id="3" creationId="{B214341D-8C28-3913-C0E9-9604F8965FEB}"/>
          </ac:spMkLst>
        </pc:spChg>
        <pc:spChg chg="add mod">
          <ac:chgData name="Alex !" userId="f51d62940fcb762e" providerId="LiveId" clId="{52E53D85-AC09-496D-B4A8-C81996521E8B}" dt="2024-04-17T13:24:14.873" v="824"/>
          <ac:spMkLst>
            <pc:docMk/>
            <pc:sldMk cId="944247796" sldId="272"/>
            <ac:spMk id="4" creationId="{84C54F60-14B5-6FB4-30D9-E88D058284C6}"/>
          </ac:spMkLst>
        </pc:spChg>
        <pc:spChg chg="mod">
          <ac:chgData name="Alex !" userId="f51d62940fcb762e" providerId="LiveId" clId="{52E53D85-AC09-496D-B4A8-C81996521E8B}" dt="2024-04-17T13:24:01.258" v="822" actId="6549"/>
          <ac:spMkLst>
            <pc:docMk/>
            <pc:sldMk cId="944247796" sldId="272"/>
            <ac:spMk id="75" creationId="{00000000-0000-0000-0000-000000000000}"/>
          </ac:spMkLst>
        </pc:spChg>
      </pc:sldChg>
      <pc:sldChg chg="addSp delSp modSp add del mod">
        <pc:chgData name="Alex !" userId="f51d62940fcb762e" providerId="LiveId" clId="{52E53D85-AC09-496D-B4A8-C81996521E8B}" dt="2024-04-17T16:34:15.919" v="2961" actId="47"/>
        <pc:sldMkLst>
          <pc:docMk/>
          <pc:sldMk cId="1129492786" sldId="273"/>
        </pc:sldMkLst>
        <pc:spChg chg="add del mod">
          <ac:chgData name="Alex !" userId="f51d62940fcb762e" providerId="LiveId" clId="{52E53D85-AC09-496D-B4A8-C81996521E8B}" dt="2024-04-17T14:09:29.334" v="1577" actId="478"/>
          <ac:spMkLst>
            <pc:docMk/>
            <pc:sldMk cId="1129492786" sldId="273"/>
            <ac:spMk id="2" creationId="{1A1E3505-97CF-24AD-406A-F73D262E4ED1}"/>
          </ac:spMkLst>
        </pc:spChg>
        <pc:spChg chg="add del mod">
          <ac:chgData name="Alex !" userId="f51d62940fcb762e" providerId="LiveId" clId="{52E53D85-AC09-496D-B4A8-C81996521E8B}" dt="2024-04-17T15:39:15.283" v="2723" actId="478"/>
          <ac:spMkLst>
            <pc:docMk/>
            <pc:sldMk cId="1129492786" sldId="273"/>
            <ac:spMk id="2" creationId="{41438FD4-C09F-2182-F064-30D065EFE29D}"/>
          </ac:spMkLst>
        </pc:spChg>
        <pc:spChg chg="add mod">
          <ac:chgData name="Alex !" userId="f51d62940fcb762e" providerId="LiveId" clId="{52E53D85-AC09-496D-B4A8-C81996521E8B}" dt="2024-04-17T15:00:30.363" v="2511" actId="1038"/>
          <ac:spMkLst>
            <pc:docMk/>
            <pc:sldMk cId="1129492786" sldId="273"/>
            <ac:spMk id="3" creationId="{2035F4BF-336F-B631-E69E-C5AA838659DF}"/>
          </ac:spMkLst>
        </pc:spChg>
        <pc:spChg chg="add del">
          <ac:chgData name="Alex !" userId="f51d62940fcb762e" providerId="LiveId" clId="{52E53D85-AC09-496D-B4A8-C81996521E8B}" dt="2024-04-17T13:57:22.655" v="1434" actId="22"/>
          <ac:spMkLst>
            <pc:docMk/>
            <pc:sldMk cId="1129492786" sldId="273"/>
            <ac:spMk id="5" creationId="{FDD5963E-6A18-A835-0DB1-C3524C305D3E}"/>
          </ac:spMkLst>
        </pc:spChg>
        <pc:spChg chg="add mod">
          <ac:chgData name="Alex !" userId="f51d62940fcb762e" providerId="LiveId" clId="{52E53D85-AC09-496D-B4A8-C81996521E8B}" dt="2024-04-17T15:00:30.363" v="2511" actId="1038"/>
          <ac:spMkLst>
            <pc:docMk/>
            <pc:sldMk cId="1129492786" sldId="273"/>
            <ac:spMk id="6" creationId="{1545C48A-E915-6C3D-ABFE-318AE3B550F2}"/>
          </ac:spMkLst>
        </pc:spChg>
        <pc:spChg chg="add mod">
          <ac:chgData name="Alex !" userId="f51d62940fcb762e" providerId="LiveId" clId="{52E53D85-AC09-496D-B4A8-C81996521E8B}" dt="2024-04-17T15:00:30.363" v="2511" actId="1038"/>
          <ac:spMkLst>
            <pc:docMk/>
            <pc:sldMk cId="1129492786" sldId="273"/>
            <ac:spMk id="7" creationId="{39E015F5-3AF4-9A82-08CF-14A28B4182EA}"/>
          </ac:spMkLst>
        </pc:spChg>
        <pc:spChg chg="add mod">
          <ac:chgData name="Alex !" userId="f51d62940fcb762e" providerId="LiveId" clId="{52E53D85-AC09-496D-B4A8-C81996521E8B}" dt="2024-04-17T14:01:24.603" v="1466"/>
          <ac:spMkLst>
            <pc:docMk/>
            <pc:sldMk cId="1129492786" sldId="273"/>
            <ac:spMk id="8" creationId="{58BEF154-8A77-A68B-F265-026AF974C9E4}"/>
          </ac:spMkLst>
        </pc:spChg>
        <pc:spChg chg="add mod">
          <ac:chgData name="Alex !" userId="f51d62940fcb762e" providerId="LiveId" clId="{52E53D85-AC09-496D-B4A8-C81996521E8B}" dt="2024-04-17T15:12:03.781" v="2578" actId="14100"/>
          <ac:spMkLst>
            <pc:docMk/>
            <pc:sldMk cId="1129492786" sldId="273"/>
            <ac:spMk id="8" creationId="{DE680930-3CCF-A113-DF33-4C53D2F0D123}"/>
          </ac:spMkLst>
        </pc:spChg>
        <pc:spChg chg="add mod">
          <ac:chgData name="Alex !" userId="f51d62940fcb762e" providerId="LiveId" clId="{52E53D85-AC09-496D-B4A8-C81996521E8B}" dt="2024-04-17T15:00:30.363" v="2511" actId="1038"/>
          <ac:spMkLst>
            <pc:docMk/>
            <pc:sldMk cId="1129492786" sldId="273"/>
            <ac:spMk id="9" creationId="{324D4509-838F-7A3B-F636-2EA4217FD640}"/>
          </ac:spMkLst>
        </pc:spChg>
        <pc:spChg chg="add mod">
          <ac:chgData name="Alex !" userId="f51d62940fcb762e" providerId="LiveId" clId="{52E53D85-AC09-496D-B4A8-C81996521E8B}" dt="2024-04-17T15:14:17.849" v="2598"/>
          <ac:spMkLst>
            <pc:docMk/>
            <pc:sldMk cId="1129492786" sldId="273"/>
            <ac:spMk id="10" creationId="{366C9A74-AE40-5B7A-9197-6988A30121D2}"/>
          </ac:spMkLst>
        </pc:spChg>
        <pc:spChg chg="add mod">
          <ac:chgData name="Alex !" userId="f51d62940fcb762e" providerId="LiveId" clId="{52E53D85-AC09-496D-B4A8-C81996521E8B}" dt="2024-04-17T15:13:42.021" v="2596" actId="207"/>
          <ac:spMkLst>
            <pc:docMk/>
            <pc:sldMk cId="1129492786" sldId="273"/>
            <ac:spMk id="11" creationId="{5FC380A9-3EFF-04C9-90E3-F763E57BABE0}"/>
          </ac:spMkLst>
        </pc:spChg>
        <pc:spChg chg="add mod">
          <ac:chgData name="Alex !" userId="f51d62940fcb762e" providerId="LiveId" clId="{52E53D85-AC09-496D-B4A8-C81996521E8B}" dt="2024-04-17T15:00:30.363" v="2511" actId="1038"/>
          <ac:spMkLst>
            <pc:docMk/>
            <pc:sldMk cId="1129492786" sldId="273"/>
            <ac:spMk id="12" creationId="{F725D1BD-FC44-622B-433F-C56AC287854B}"/>
          </ac:spMkLst>
        </pc:spChg>
        <pc:spChg chg="add mod">
          <ac:chgData name="Alex !" userId="f51d62940fcb762e" providerId="LiveId" clId="{52E53D85-AC09-496D-B4A8-C81996521E8B}" dt="2024-04-17T15:00:30.363" v="2511" actId="1038"/>
          <ac:spMkLst>
            <pc:docMk/>
            <pc:sldMk cId="1129492786" sldId="273"/>
            <ac:spMk id="13" creationId="{38EA9536-A59B-E576-1F43-D0CBECE57A62}"/>
          </ac:spMkLst>
        </pc:spChg>
        <pc:spChg chg="add mod">
          <ac:chgData name="Alex !" userId="f51d62940fcb762e" providerId="LiveId" clId="{52E53D85-AC09-496D-B4A8-C81996521E8B}" dt="2024-04-17T15:39:16.376" v="2724"/>
          <ac:spMkLst>
            <pc:docMk/>
            <pc:sldMk cId="1129492786" sldId="273"/>
            <ac:spMk id="14" creationId="{6147C68F-14EE-097C-6431-47C706EFDD5F}"/>
          </ac:spMkLst>
        </pc:spChg>
        <pc:spChg chg="add mod">
          <ac:chgData name="Alex !" userId="f51d62940fcb762e" providerId="LiveId" clId="{52E53D85-AC09-496D-B4A8-C81996521E8B}" dt="2024-04-17T15:00:30.363" v="2511" actId="1038"/>
          <ac:spMkLst>
            <pc:docMk/>
            <pc:sldMk cId="1129492786" sldId="273"/>
            <ac:spMk id="37" creationId="{57631578-B610-C235-5F58-389F7C10F066}"/>
          </ac:spMkLst>
        </pc:spChg>
        <pc:spChg chg="add mod">
          <ac:chgData name="Alex !" userId="f51d62940fcb762e" providerId="LiveId" clId="{52E53D85-AC09-496D-B4A8-C81996521E8B}" dt="2024-04-17T15:47:09.781" v="2787" actId="6549"/>
          <ac:spMkLst>
            <pc:docMk/>
            <pc:sldMk cId="1129492786" sldId="273"/>
            <ac:spMk id="57" creationId="{C146B26B-BE41-7375-B2E2-7BFD460D0A57}"/>
          </ac:spMkLst>
        </pc:spChg>
        <pc:spChg chg="add mod">
          <ac:chgData name="Alex !" userId="f51d62940fcb762e" providerId="LiveId" clId="{52E53D85-AC09-496D-B4A8-C81996521E8B}" dt="2024-04-17T15:00:30.363" v="2511" actId="1038"/>
          <ac:spMkLst>
            <pc:docMk/>
            <pc:sldMk cId="1129492786" sldId="273"/>
            <ac:spMk id="62" creationId="{BBCCA980-9665-0652-35AF-02C435AC5479}"/>
          </ac:spMkLst>
        </pc:spChg>
        <pc:spChg chg="add mod">
          <ac:chgData name="Alex !" userId="f51d62940fcb762e" providerId="LiveId" clId="{52E53D85-AC09-496D-B4A8-C81996521E8B}" dt="2024-04-17T15:00:30.363" v="2511" actId="1038"/>
          <ac:spMkLst>
            <pc:docMk/>
            <pc:sldMk cId="1129492786" sldId="273"/>
            <ac:spMk id="63" creationId="{2D5EBC67-1AED-4C83-99F6-D580BD3F7568}"/>
          </ac:spMkLst>
        </pc:spChg>
        <pc:spChg chg="add del mod">
          <ac:chgData name="Alex !" userId="f51d62940fcb762e" providerId="LiveId" clId="{52E53D85-AC09-496D-B4A8-C81996521E8B}" dt="2024-04-17T14:36:18.882" v="2043" actId="478"/>
          <ac:spMkLst>
            <pc:docMk/>
            <pc:sldMk cId="1129492786" sldId="273"/>
            <ac:spMk id="66" creationId="{7DF470AA-3A42-D5E7-4BEA-C040B0FC348B}"/>
          </ac:spMkLst>
        </pc:spChg>
        <pc:spChg chg="add del mod">
          <ac:chgData name="Alex !" userId="f51d62940fcb762e" providerId="LiveId" clId="{52E53D85-AC09-496D-B4A8-C81996521E8B}" dt="2024-04-17T14:36:22.384" v="2044" actId="478"/>
          <ac:spMkLst>
            <pc:docMk/>
            <pc:sldMk cId="1129492786" sldId="273"/>
            <ac:spMk id="71" creationId="{68544250-612B-E766-983B-8A386D7D2686}"/>
          </ac:spMkLst>
        </pc:spChg>
        <pc:spChg chg="add mod">
          <ac:chgData name="Alex !" userId="f51d62940fcb762e" providerId="LiveId" clId="{52E53D85-AC09-496D-B4A8-C81996521E8B}" dt="2024-04-17T15:00:30.363" v="2511" actId="1038"/>
          <ac:spMkLst>
            <pc:docMk/>
            <pc:sldMk cId="1129492786" sldId="273"/>
            <ac:spMk id="72" creationId="{05DFC21E-0ED1-818D-97BD-62298A8424DC}"/>
          </ac:spMkLst>
        </pc:spChg>
        <pc:spChg chg="mod">
          <ac:chgData name="Alex !" userId="f51d62940fcb762e" providerId="LiveId" clId="{52E53D85-AC09-496D-B4A8-C81996521E8B}" dt="2024-04-17T13:53:47.916" v="1422" actId="6549"/>
          <ac:spMkLst>
            <pc:docMk/>
            <pc:sldMk cId="1129492786" sldId="273"/>
            <ac:spMk id="75" creationId="{00000000-0000-0000-0000-000000000000}"/>
          </ac:spMkLst>
        </pc:spChg>
        <pc:picChg chg="add mod">
          <ac:chgData name="Alex !" userId="f51d62940fcb762e" providerId="LiveId" clId="{52E53D85-AC09-496D-B4A8-C81996521E8B}" dt="2024-04-17T15:08:11.303" v="2548" actId="1076"/>
          <ac:picMkLst>
            <pc:docMk/>
            <pc:sldMk cId="1129492786" sldId="273"/>
            <ac:picMk id="4" creationId="{83EFEB15-659F-847E-0659-6F76361AB02D}"/>
          </ac:picMkLst>
        </pc:picChg>
        <pc:picChg chg="add mod">
          <ac:chgData name="Alex !" userId="f51d62940fcb762e" providerId="LiveId" clId="{52E53D85-AC09-496D-B4A8-C81996521E8B}" dt="2024-04-17T15:07:54.241" v="2546" actId="1076"/>
          <ac:picMkLst>
            <pc:docMk/>
            <pc:sldMk cId="1129492786" sldId="273"/>
            <ac:picMk id="5" creationId="{6EA0F20D-BC75-275F-589C-2C776739A4AD}"/>
          </ac:picMkLst>
        </pc:picChg>
        <pc:picChg chg="add mod">
          <ac:chgData name="Alex !" userId="f51d62940fcb762e" providerId="LiveId" clId="{52E53D85-AC09-496D-B4A8-C81996521E8B}" dt="2024-04-17T15:00:30.363" v="2511" actId="1038"/>
          <ac:picMkLst>
            <pc:docMk/>
            <pc:sldMk cId="1129492786" sldId="273"/>
            <ac:picMk id="61" creationId="{F011E82A-6396-1C22-F7C8-A1021AEBE132}"/>
          </ac:picMkLst>
        </pc:picChg>
        <pc:picChg chg="add mod">
          <ac:chgData name="Alex !" userId="f51d62940fcb762e" providerId="LiveId" clId="{52E53D85-AC09-496D-B4A8-C81996521E8B}" dt="2024-04-17T15:00:30.363" v="2511" actId="1038"/>
          <ac:picMkLst>
            <pc:docMk/>
            <pc:sldMk cId="1129492786" sldId="273"/>
            <ac:picMk id="65" creationId="{7C580632-F727-152B-9FD0-B3CB05C15961}"/>
          </ac:picMkLst>
        </pc:picChg>
        <pc:picChg chg="add del mod">
          <ac:chgData name="Alex !" userId="f51d62940fcb762e" providerId="LiveId" clId="{52E53D85-AC09-496D-B4A8-C81996521E8B}" dt="2024-04-17T14:15:03.149" v="1780" actId="478"/>
          <ac:picMkLst>
            <pc:docMk/>
            <pc:sldMk cId="1129492786" sldId="273"/>
            <ac:picMk id="1026" creationId="{2988F361-F865-6D11-FDF1-8237522DA3B1}"/>
          </ac:picMkLst>
        </pc:picChg>
        <pc:picChg chg="add mod">
          <ac:chgData name="Alex !" userId="f51d62940fcb762e" providerId="LiveId" clId="{52E53D85-AC09-496D-B4A8-C81996521E8B}" dt="2024-04-17T15:01:34.775" v="2521" actId="1076"/>
          <ac:picMkLst>
            <pc:docMk/>
            <pc:sldMk cId="1129492786" sldId="273"/>
            <ac:picMk id="1026" creationId="{C0C933A8-14E1-F76A-46CC-75F3F55BA840}"/>
          </ac:picMkLst>
        </pc:picChg>
        <pc:picChg chg="add del">
          <ac:chgData name="Alex !" userId="f51d62940fcb762e" providerId="LiveId" clId="{52E53D85-AC09-496D-B4A8-C81996521E8B}" dt="2024-04-17T14:16:41.337" v="1832" actId="478"/>
          <ac:picMkLst>
            <pc:docMk/>
            <pc:sldMk cId="1129492786" sldId="273"/>
            <ac:picMk id="1028" creationId="{448E0E54-473E-983F-20EC-C0BFCB483EAF}"/>
          </ac:picMkLst>
        </pc:picChg>
        <pc:picChg chg="add mod">
          <ac:chgData name="Alex !" userId="f51d62940fcb762e" providerId="LiveId" clId="{52E53D85-AC09-496D-B4A8-C81996521E8B}" dt="2024-04-17T15:01:32.435" v="2520" actId="1076"/>
          <ac:picMkLst>
            <pc:docMk/>
            <pc:sldMk cId="1129492786" sldId="273"/>
            <ac:picMk id="1028" creationId="{C5D78E6B-EBF2-1E0D-221B-01F8013A43F5}"/>
          </ac:picMkLst>
        </pc:picChg>
        <pc:picChg chg="add del mod">
          <ac:chgData name="Alex !" userId="f51d62940fcb762e" providerId="LiveId" clId="{52E53D85-AC09-496D-B4A8-C81996521E8B}" dt="2024-04-17T14:16:41.337" v="1832" actId="478"/>
          <ac:picMkLst>
            <pc:docMk/>
            <pc:sldMk cId="1129492786" sldId="273"/>
            <ac:picMk id="1030" creationId="{1F098683-E685-CA4E-3E1B-C8BB055C286B}"/>
          </ac:picMkLst>
        </pc:picChg>
        <pc:picChg chg="add mod">
          <ac:chgData name="Alex !" userId="f51d62940fcb762e" providerId="LiveId" clId="{52E53D85-AC09-496D-B4A8-C81996521E8B}" dt="2024-04-17T15:06:27.971" v="2538" actId="1076"/>
          <ac:picMkLst>
            <pc:docMk/>
            <pc:sldMk cId="1129492786" sldId="273"/>
            <ac:picMk id="1030" creationId="{7C6C2E09-F116-5F0E-1808-37C061C800CD}"/>
          </ac:picMkLst>
        </pc:picChg>
        <pc:picChg chg="add del mod">
          <ac:chgData name="Alex !" userId="f51d62940fcb762e" providerId="LiveId" clId="{52E53D85-AC09-496D-B4A8-C81996521E8B}" dt="2024-04-17T14:20:14.806" v="1876" actId="478"/>
          <ac:picMkLst>
            <pc:docMk/>
            <pc:sldMk cId="1129492786" sldId="273"/>
            <ac:picMk id="1032" creationId="{7D3180DD-E18F-177C-D605-F6BFCA1DA645}"/>
          </ac:picMkLst>
        </pc:picChg>
        <pc:picChg chg="add">
          <ac:chgData name="Alex !" userId="f51d62940fcb762e" providerId="LiveId" clId="{52E53D85-AC09-496D-B4A8-C81996521E8B}" dt="2024-04-17T15:03:49.553" v="2529"/>
          <ac:picMkLst>
            <pc:docMk/>
            <pc:sldMk cId="1129492786" sldId="273"/>
            <ac:picMk id="1032" creationId="{B1D6D3C8-D007-7409-63C0-0B2898870843}"/>
          </ac:picMkLst>
        </pc:picChg>
        <pc:picChg chg="add">
          <ac:chgData name="Alex !" userId="f51d62940fcb762e" providerId="LiveId" clId="{52E53D85-AC09-496D-B4A8-C81996521E8B}" dt="2024-04-17T14:26:32.828" v="1960"/>
          <ac:picMkLst>
            <pc:docMk/>
            <pc:sldMk cId="1129492786" sldId="273"/>
            <ac:picMk id="1034" creationId="{8F7BE5E3-3EF4-3124-86D2-702B56ED9384}"/>
          </ac:picMkLst>
        </pc:picChg>
        <pc:picChg chg="add">
          <ac:chgData name="Alex !" userId="f51d62940fcb762e" providerId="LiveId" clId="{52E53D85-AC09-496D-B4A8-C81996521E8B}" dt="2024-04-17T15:04:33.870" v="2530"/>
          <ac:picMkLst>
            <pc:docMk/>
            <pc:sldMk cId="1129492786" sldId="273"/>
            <ac:picMk id="1034" creationId="{E8CF00E6-E630-C6DA-5377-96FAE060FC94}"/>
          </ac:picMkLst>
        </pc:picChg>
        <pc:picChg chg="add mod">
          <ac:chgData name="Alex !" userId="f51d62940fcb762e" providerId="LiveId" clId="{52E53D85-AC09-496D-B4A8-C81996521E8B}" dt="2024-04-17T15:00:30.363" v="2511" actId="1038"/>
          <ac:picMkLst>
            <pc:docMk/>
            <pc:sldMk cId="1129492786" sldId="273"/>
            <ac:picMk id="1036" creationId="{C9DA5CD1-4DF2-699C-0F6A-6660EA94FFED}"/>
          </ac:picMkLst>
        </pc:picChg>
        <pc:picChg chg="add mod">
          <ac:chgData name="Alex !" userId="f51d62940fcb762e" providerId="LiveId" clId="{52E53D85-AC09-496D-B4A8-C81996521E8B}" dt="2024-04-17T15:00:30.363" v="2511" actId="1038"/>
          <ac:picMkLst>
            <pc:docMk/>
            <pc:sldMk cId="1129492786" sldId="273"/>
            <ac:picMk id="1038" creationId="{DEA962BA-E26A-C14F-D618-B07214CFBC50}"/>
          </ac:picMkLst>
        </pc:picChg>
        <pc:picChg chg="add mod">
          <ac:chgData name="Alex !" userId="f51d62940fcb762e" providerId="LiveId" clId="{52E53D85-AC09-496D-B4A8-C81996521E8B}" dt="2024-04-17T15:12:53.128" v="2592" actId="1036"/>
          <ac:picMkLst>
            <pc:docMk/>
            <pc:sldMk cId="1129492786" sldId="273"/>
            <ac:picMk id="1040" creationId="{BF846408-1213-5647-5597-29D7C07A5420}"/>
          </ac:picMkLst>
        </pc:picChg>
        <pc:picChg chg="add del mod">
          <ac:chgData name="Alex !" userId="f51d62940fcb762e" providerId="LiveId" clId="{52E53D85-AC09-496D-B4A8-C81996521E8B}" dt="2024-04-17T14:33:56.595" v="2009" actId="478"/>
          <ac:picMkLst>
            <pc:docMk/>
            <pc:sldMk cId="1129492786" sldId="273"/>
            <ac:picMk id="1040" creationId="{EB45030D-407B-4A89-B7C1-CF39BB4054ED}"/>
          </ac:picMkLst>
        </pc:picChg>
        <pc:picChg chg="add">
          <ac:chgData name="Alex !" userId="f51d62940fcb762e" providerId="LiveId" clId="{52E53D85-AC09-496D-B4A8-C81996521E8B}" dt="2024-04-17T14:44:03.020" v="2122"/>
          <ac:picMkLst>
            <pc:docMk/>
            <pc:sldMk cId="1129492786" sldId="273"/>
            <ac:picMk id="1042" creationId="{4A94F128-9D42-567E-4296-23DA8D03DAB0}"/>
          </ac:picMkLst>
        </pc:picChg>
        <pc:picChg chg="add mod">
          <ac:chgData name="Alex !" userId="f51d62940fcb762e" providerId="LiveId" clId="{52E53D85-AC09-496D-B4A8-C81996521E8B}" dt="2024-04-17T15:00:30.363" v="2511" actId="1038"/>
          <ac:picMkLst>
            <pc:docMk/>
            <pc:sldMk cId="1129492786" sldId="273"/>
            <ac:picMk id="1044" creationId="{834A44EF-9D30-9D12-1B8E-9A04FCC61599}"/>
          </ac:picMkLst>
        </pc:picChg>
        <pc:picChg chg="add del">
          <ac:chgData name="Alex !" userId="f51d62940fcb762e" providerId="LiveId" clId="{52E53D85-AC09-496D-B4A8-C81996521E8B}" dt="2024-04-17T14:46:58.488" v="2180" actId="478"/>
          <ac:picMkLst>
            <pc:docMk/>
            <pc:sldMk cId="1129492786" sldId="273"/>
            <ac:picMk id="1046" creationId="{D371E282-7161-14BE-2F1B-1E20FCE07516}"/>
          </ac:picMkLst>
        </pc:pic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15" creationId="{A09CEC30-320B-D591-34B3-8CF684C9744A}"/>
          </ac:cxnSpMkLst>
        </pc:cxn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16" creationId="{7B219D54-A052-6C1B-84AA-7643AA713782}"/>
          </ac:cxnSpMkLst>
        </pc:cxn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19" creationId="{DAE6E9A2-E594-E025-6514-2A32409A96BA}"/>
          </ac:cxnSpMkLst>
        </pc:cxn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23" creationId="{E9B472B8-9F97-C1F8-DE20-C6BE410FA60F}"/>
          </ac:cxnSpMkLst>
        </pc:cxn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26" creationId="{817011D0-534D-8BF8-BAE5-EA29D1728151}"/>
          </ac:cxnSpMkLst>
        </pc:cxnChg>
        <pc:cxnChg chg="add del mod">
          <ac:chgData name="Alex !" userId="f51d62940fcb762e" providerId="LiveId" clId="{52E53D85-AC09-496D-B4A8-C81996521E8B}" dt="2024-04-17T14:24:43.760" v="1934" actId="21"/>
          <ac:cxnSpMkLst>
            <pc:docMk/>
            <pc:sldMk cId="1129492786" sldId="273"/>
            <ac:cxnSpMk id="29" creationId="{5C4D37DE-2838-118F-6EA0-53555792576C}"/>
          </ac:cxnSpMkLst>
        </pc:cxn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32" creationId="{5C4D37DE-2838-118F-6EA0-53555792576C}"/>
          </ac:cxnSpMkLst>
        </pc:cxn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35" creationId="{7D7BE164-A436-01FF-3090-1DD0B5C359D3}"/>
          </ac:cxnSpMkLst>
        </pc:cxnChg>
        <pc:cxnChg chg="add del mod">
          <ac:chgData name="Alex !" userId="f51d62940fcb762e" providerId="LiveId" clId="{52E53D85-AC09-496D-B4A8-C81996521E8B}" dt="2024-04-17T14:28:18.460" v="1982" actId="478"/>
          <ac:cxnSpMkLst>
            <pc:docMk/>
            <pc:sldMk cId="1129492786" sldId="273"/>
            <ac:cxnSpMk id="50" creationId="{09A8BB04-2508-516D-6FBF-B50FD0A25201}"/>
          </ac:cxnSpMkLst>
        </pc:cxn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55" creationId="{F79693CC-87BD-E580-A7C0-CB4E53D31AC2}"/>
          </ac:cxnSpMkLst>
        </pc:cxn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56" creationId="{E1116AA3-CCA5-E5A8-17CC-CAC855DDC669}"/>
          </ac:cxnSpMkLst>
        </pc:cxnChg>
        <pc:cxnChg chg="add del mod">
          <ac:chgData name="Alex !" userId="f51d62940fcb762e" providerId="LiveId" clId="{52E53D85-AC09-496D-B4A8-C81996521E8B}" dt="2024-04-17T14:42:19.922" v="2104" actId="478"/>
          <ac:cxnSpMkLst>
            <pc:docMk/>
            <pc:sldMk cId="1129492786" sldId="273"/>
            <ac:cxnSpMk id="74" creationId="{9AC6CC6E-883E-554D-E7DD-120B70F12BC2}"/>
          </ac:cxnSpMkLst>
        </pc:cxn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78" creationId="{5E1E7208-93AB-F055-AF0E-3D3FAF5CECB8}"/>
          </ac:cxnSpMkLst>
        </pc:cxn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81" creationId="{48713293-2DE6-6453-3908-2D3A5EC79C57}"/>
          </ac:cxnSpMkLst>
        </pc:cxnChg>
        <pc:cxnChg chg="add mod">
          <ac:chgData name="Alex !" userId="f51d62940fcb762e" providerId="LiveId" clId="{52E53D85-AC09-496D-B4A8-C81996521E8B}" dt="2024-04-17T15:00:30.363" v="2511" actId="1038"/>
          <ac:cxnSpMkLst>
            <pc:docMk/>
            <pc:sldMk cId="1129492786" sldId="273"/>
            <ac:cxnSpMk id="84" creationId="{8659B524-E2F6-E0FF-A8FE-44083336B1E1}"/>
          </ac:cxnSpMkLst>
        </pc:cxnChg>
        <pc:cxnChg chg="add del mod">
          <ac:chgData name="Alex !" userId="f51d62940fcb762e" providerId="LiveId" clId="{52E53D85-AC09-496D-B4A8-C81996521E8B}" dt="2024-04-17T15:11:24.568" v="2572" actId="478"/>
          <ac:cxnSpMkLst>
            <pc:docMk/>
            <pc:sldMk cId="1129492786" sldId="273"/>
            <ac:cxnSpMk id="88" creationId="{217A6EEB-5B4C-1FB3-A737-A13E3F5BC601}"/>
          </ac:cxnSpMkLst>
        </pc:cxnChg>
      </pc:sldChg>
      <pc:sldChg chg="modSp add mod">
        <pc:chgData name="Alex !" userId="f51d62940fcb762e" providerId="LiveId" clId="{52E53D85-AC09-496D-B4A8-C81996521E8B}" dt="2024-04-17T16:35:03.996" v="2965" actId="115"/>
        <pc:sldMkLst>
          <pc:docMk/>
          <pc:sldMk cId="289374582" sldId="274"/>
        </pc:sldMkLst>
        <pc:spChg chg="mod">
          <ac:chgData name="Alex !" userId="f51d62940fcb762e" providerId="LiveId" clId="{52E53D85-AC09-496D-B4A8-C81996521E8B}" dt="2024-04-17T16:33:53.014" v="2959" actId="1038"/>
          <ac:spMkLst>
            <pc:docMk/>
            <pc:sldMk cId="289374582" sldId="274"/>
            <ac:spMk id="3" creationId="{2035F4BF-336F-B631-E69E-C5AA838659DF}"/>
          </ac:spMkLst>
        </pc:spChg>
        <pc:spChg chg="mod">
          <ac:chgData name="Alex !" userId="f51d62940fcb762e" providerId="LiveId" clId="{52E53D85-AC09-496D-B4A8-C81996521E8B}" dt="2024-04-17T16:33:53.014" v="2959" actId="1038"/>
          <ac:spMkLst>
            <pc:docMk/>
            <pc:sldMk cId="289374582" sldId="274"/>
            <ac:spMk id="6" creationId="{1545C48A-E915-6C3D-ABFE-318AE3B550F2}"/>
          </ac:spMkLst>
        </pc:spChg>
        <pc:spChg chg="mod">
          <ac:chgData name="Alex !" userId="f51d62940fcb762e" providerId="LiveId" clId="{52E53D85-AC09-496D-B4A8-C81996521E8B}" dt="2024-04-17T16:33:53.014" v="2959" actId="1038"/>
          <ac:spMkLst>
            <pc:docMk/>
            <pc:sldMk cId="289374582" sldId="274"/>
            <ac:spMk id="7" creationId="{39E015F5-3AF4-9A82-08CF-14A28B4182EA}"/>
          </ac:spMkLst>
        </pc:spChg>
        <pc:spChg chg="mod">
          <ac:chgData name="Alex !" userId="f51d62940fcb762e" providerId="LiveId" clId="{52E53D85-AC09-496D-B4A8-C81996521E8B}" dt="2024-04-17T16:34:37.421" v="2962" actId="14100"/>
          <ac:spMkLst>
            <pc:docMk/>
            <pc:sldMk cId="289374582" sldId="274"/>
            <ac:spMk id="8" creationId="{DE680930-3CCF-A113-DF33-4C53D2F0D123}"/>
          </ac:spMkLst>
        </pc:spChg>
        <pc:spChg chg="mod">
          <ac:chgData name="Alex !" userId="f51d62940fcb762e" providerId="LiveId" clId="{52E53D85-AC09-496D-B4A8-C81996521E8B}" dt="2024-04-17T16:33:53.014" v="2959" actId="1038"/>
          <ac:spMkLst>
            <pc:docMk/>
            <pc:sldMk cId="289374582" sldId="274"/>
            <ac:spMk id="9" creationId="{324D4509-838F-7A3B-F636-2EA4217FD640}"/>
          </ac:spMkLst>
        </pc:spChg>
        <pc:spChg chg="mod">
          <ac:chgData name="Alex !" userId="f51d62940fcb762e" providerId="LiveId" clId="{52E53D85-AC09-496D-B4A8-C81996521E8B}" dt="2024-04-17T16:33:53.014" v="2959" actId="1038"/>
          <ac:spMkLst>
            <pc:docMk/>
            <pc:sldMk cId="289374582" sldId="274"/>
            <ac:spMk id="10" creationId="{366C9A74-AE40-5B7A-9197-6988A30121D2}"/>
          </ac:spMkLst>
        </pc:spChg>
        <pc:spChg chg="mod">
          <ac:chgData name="Alex !" userId="f51d62940fcb762e" providerId="LiveId" clId="{52E53D85-AC09-496D-B4A8-C81996521E8B}" dt="2024-04-17T16:33:53.014" v="2959" actId="1038"/>
          <ac:spMkLst>
            <pc:docMk/>
            <pc:sldMk cId="289374582" sldId="274"/>
            <ac:spMk id="11" creationId="{5FC380A9-3EFF-04C9-90E3-F763E57BABE0}"/>
          </ac:spMkLst>
        </pc:spChg>
        <pc:spChg chg="mod">
          <ac:chgData name="Alex !" userId="f51d62940fcb762e" providerId="LiveId" clId="{52E53D85-AC09-496D-B4A8-C81996521E8B}" dt="2024-04-17T16:33:53.014" v="2959" actId="1038"/>
          <ac:spMkLst>
            <pc:docMk/>
            <pc:sldMk cId="289374582" sldId="274"/>
            <ac:spMk id="12" creationId="{F725D1BD-FC44-622B-433F-C56AC287854B}"/>
          </ac:spMkLst>
        </pc:spChg>
        <pc:spChg chg="mod">
          <ac:chgData name="Alex !" userId="f51d62940fcb762e" providerId="LiveId" clId="{52E53D85-AC09-496D-B4A8-C81996521E8B}" dt="2024-04-17T16:33:53.014" v="2959" actId="1038"/>
          <ac:spMkLst>
            <pc:docMk/>
            <pc:sldMk cId="289374582" sldId="274"/>
            <ac:spMk id="13" creationId="{38EA9536-A59B-E576-1F43-D0CBECE57A62}"/>
          </ac:spMkLst>
        </pc:spChg>
        <pc:spChg chg="mod">
          <ac:chgData name="Alex !" userId="f51d62940fcb762e" providerId="LiveId" clId="{52E53D85-AC09-496D-B4A8-C81996521E8B}" dt="2024-04-17T16:33:53.014" v="2959" actId="1038"/>
          <ac:spMkLst>
            <pc:docMk/>
            <pc:sldMk cId="289374582" sldId="274"/>
            <ac:spMk id="37" creationId="{57631578-B610-C235-5F58-389F7C10F066}"/>
          </ac:spMkLst>
        </pc:spChg>
        <pc:spChg chg="mod">
          <ac:chgData name="Alex !" userId="f51d62940fcb762e" providerId="LiveId" clId="{52E53D85-AC09-496D-B4A8-C81996521E8B}" dt="2024-04-17T16:33:53.014" v="2959" actId="1038"/>
          <ac:spMkLst>
            <pc:docMk/>
            <pc:sldMk cId="289374582" sldId="274"/>
            <ac:spMk id="57" creationId="{C146B26B-BE41-7375-B2E2-7BFD460D0A57}"/>
          </ac:spMkLst>
        </pc:spChg>
        <pc:spChg chg="mod">
          <ac:chgData name="Alex !" userId="f51d62940fcb762e" providerId="LiveId" clId="{52E53D85-AC09-496D-B4A8-C81996521E8B}" dt="2024-04-17T16:34:50.652" v="2963" actId="115"/>
          <ac:spMkLst>
            <pc:docMk/>
            <pc:sldMk cId="289374582" sldId="274"/>
            <ac:spMk id="62" creationId="{BBCCA980-9665-0652-35AF-02C435AC5479}"/>
          </ac:spMkLst>
        </pc:spChg>
        <pc:spChg chg="mod">
          <ac:chgData name="Alex !" userId="f51d62940fcb762e" providerId="LiveId" clId="{52E53D85-AC09-496D-B4A8-C81996521E8B}" dt="2024-04-17T16:34:57.697" v="2964" actId="115"/>
          <ac:spMkLst>
            <pc:docMk/>
            <pc:sldMk cId="289374582" sldId="274"/>
            <ac:spMk id="63" creationId="{2D5EBC67-1AED-4C83-99F6-D580BD3F7568}"/>
          </ac:spMkLst>
        </pc:spChg>
        <pc:spChg chg="mod">
          <ac:chgData name="Alex !" userId="f51d62940fcb762e" providerId="LiveId" clId="{52E53D85-AC09-496D-B4A8-C81996521E8B}" dt="2024-04-17T16:35:03.996" v="2965" actId="115"/>
          <ac:spMkLst>
            <pc:docMk/>
            <pc:sldMk cId="289374582" sldId="274"/>
            <ac:spMk id="72" creationId="{05DFC21E-0ED1-818D-97BD-62298A8424DC}"/>
          </ac:spMkLst>
        </pc:spChg>
        <pc:picChg chg="mod">
          <ac:chgData name="Alex !" userId="f51d62940fcb762e" providerId="LiveId" clId="{52E53D85-AC09-496D-B4A8-C81996521E8B}" dt="2024-04-17T16:33:53.014" v="2959" actId="1038"/>
          <ac:picMkLst>
            <pc:docMk/>
            <pc:sldMk cId="289374582" sldId="274"/>
            <ac:picMk id="4" creationId="{83EFEB15-659F-847E-0659-6F76361AB02D}"/>
          </ac:picMkLst>
        </pc:picChg>
        <pc:picChg chg="mod">
          <ac:chgData name="Alex !" userId="f51d62940fcb762e" providerId="LiveId" clId="{52E53D85-AC09-496D-B4A8-C81996521E8B}" dt="2024-04-17T16:33:53.014" v="2959" actId="1038"/>
          <ac:picMkLst>
            <pc:docMk/>
            <pc:sldMk cId="289374582" sldId="274"/>
            <ac:picMk id="5" creationId="{6EA0F20D-BC75-275F-589C-2C776739A4AD}"/>
          </ac:picMkLst>
        </pc:picChg>
        <pc:picChg chg="mod">
          <ac:chgData name="Alex !" userId="f51d62940fcb762e" providerId="LiveId" clId="{52E53D85-AC09-496D-B4A8-C81996521E8B}" dt="2024-04-17T16:33:53.014" v="2959" actId="1038"/>
          <ac:picMkLst>
            <pc:docMk/>
            <pc:sldMk cId="289374582" sldId="274"/>
            <ac:picMk id="61" creationId="{F011E82A-6396-1C22-F7C8-A1021AEBE132}"/>
          </ac:picMkLst>
        </pc:picChg>
        <pc:picChg chg="mod">
          <ac:chgData name="Alex !" userId="f51d62940fcb762e" providerId="LiveId" clId="{52E53D85-AC09-496D-B4A8-C81996521E8B}" dt="2024-04-17T16:33:53.014" v="2959" actId="1038"/>
          <ac:picMkLst>
            <pc:docMk/>
            <pc:sldMk cId="289374582" sldId="274"/>
            <ac:picMk id="65" creationId="{7C580632-F727-152B-9FD0-B3CB05C15961}"/>
          </ac:picMkLst>
        </pc:picChg>
        <pc:picChg chg="mod">
          <ac:chgData name="Alex !" userId="f51d62940fcb762e" providerId="LiveId" clId="{52E53D85-AC09-496D-B4A8-C81996521E8B}" dt="2024-04-17T16:33:53.014" v="2959" actId="1038"/>
          <ac:picMkLst>
            <pc:docMk/>
            <pc:sldMk cId="289374582" sldId="274"/>
            <ac:picMk id="1026" creationId="{C0C933A8-14E1-F76A-46CC-75F3F55BA840}"/>
          </ac:picMkLst>
        </pc:picChg>
        <pc:picChg chg="mod">
          <ac:chgData name="Alex !" userId="f51d62940fcb762e" providerId="LiveId" clId="{52E53D85-AC09-496D-B4A8-C81996521E8B}" dt="2024-04-17T16:33:53.014" v="2959" actId="1038"/>
          <ac:picMkLst>
            <pc:docMk/>
            <pc:sldMk cId="289374582" sldId="274"/>
            <ac:picMk id="1028" creationId="{C5D78E6B-EBF2-1E0D-221B-01F8013A43F5}"/>
          </ac:picMkLst>
        </pc:picChg>
        <pc:picChg chg="mod">
          <ac:chgData name="Alex !" userId="f51d62940fcb762e" providerId="LiveId" clId="{52E53D85-AC09-496D-B4A8-C81996521E8B}" dt="2024-04-17T16:33:53.014" v="2959" actId="1038"/>
          <ac:picMkLst>
            <pc:docMk/>
            <pc:sldMk cId="289374582" sldId="274"/>
            <ac:picMk id="1030" creationId="{7C6C2E09-F116-5F0E-1808-37C061C800CD}"/>
          </ac:picMkLst>
        </pc:picChg>
        <pc:picChg chg="mod">
          <ac:chgData name="Alex !" userId="f51d62940fcb762e" providerId="LiveId" clId="{52E53D85-AC09-496D-B4A8-C81996521E8B}" dt="2024-04-17T16:33:53.014" v="2959" actId="1038"/>
          <ac:picMkLst>
            <pc:docMk/>
            <pc:sldMk cId="289374582" sldId="274"/>
            <ac:picMk id="1036" creationId="{C9DA5CD1-4DF2-699C-0F6A-6660EA94FFED}"/>
          </ac:picMkLst>
        </pc:picChg>
        <pc:picChg chg="mod">
          <ac:chgData name="Alex !" userId="f51d62940fcb762e" providerId="LiveId" clId="{52E53D85-AC09-496D-B4A8-C81996521E8B}" dt="2024-04-17T16:33:53.014" v="2959" actId="1038"/>
          <ac:picMkLst>
            <pc:docMk/>
            <pc:sldMk cId="289374582" sldId="274"/>
            <ac:picMk id="1038" creationId="{DEA962BA-E26A-C14F-D618-B07214CFBC50}"/>
          </ac:picMkLst>
        </pc:picChg>
        <pc:picChg chg="mod">
          <ac:chgData name="Alex !" userId="f51d62940fcb762e" providerId="LiveId" clId="{52E53D85-AC09-496D-B4A8-C81996521E8B}" dt="2024-04-17T16:33:53.014" v="2959" actId="1038"/>
          <ac:picMkLst>
            <pc:docMk/>
            <pc:sldMk cId="289374582" sldId="274"/>
            <ac:picMk id="1040" creationId="{BF846408-1213-5647-5597-29D7C07A5420}"/>
          </ac:picMkLst>
        </pc:picChg>
        <pc:picChg chg="mod">
          <ac:chgData name="Alex !" userId="f51d62940fcb762e" providerId="LiveId" clId="{52E53D85-AC09-496D-B4A8-C81996521E8B}" dt="2024-04-17T16:33:53.014" v="2959" actId="1038"/>
          <ac:picMkLst>
            <pc:docMk/>
            <pc:sldMk cId="289374582" sldId="274"/>
            <ac:picMk id="1044" creationId="{834A44EF-9D30-9D12-1B8E-9A04FCC61599}"/>
          </ac:picMkLst>
        </pc:pic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15" creationId="{A09CEC30-320B-D591-34B3-8CF684C9744A}"/>
          </ac:cxnSpMkLst>
        </pc:cxn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16" creationId="{7B219D54-A052-6C1B-84AA-7643AA713782}"/>
          </ac:cxnSpMkLst>
        </pc:cxn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19" creationId="{DAE6E9A2-E594-E025-6514-2A32409A96BA}"/>
          </ac:cxnSpMkLst>
        </pc:cxn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23" creationId="{E9B472B8-9F97-C1F8-DE20-C6BE410FA60F}"/>
          </ac:cxnSpMkLst>
        </pc:cxn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26" creationId="{817011D0-534D-8BF8-BAE5-EA29D1728151}"/>
          </ac:cxnSpMkLst>
        </pc:cxn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32" creationId="{5C4D37DE-2838-118F-6EA0-53555792576C}"/>
          </ac:cxnSpMkLst>
        </pc:cxn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35" creationId="{7D7BE164-A436-01FF-3090-1DD0B5C359D3}"/>
          </ac:cxnSpMkLst>
        </pc:cxn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55" creationId="{F79693CC-87BD-E580-A7C0-CB4E53D31AC2}"/>
          </ac:cxnSpMkLst>
        </pc:cxn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56" creationId="{E1116AA3-CCA5-E5A8-17CC-CAC855DDC669}"/>
          </ac:cxnSpMkLst>
        </pc:cxn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78" creationId="{5E1E7208-93AB-F055-AF0E-3D3FAF5CECB8}"/>
          </ac:cxnSpMkLst>
        </pc:cxn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81" creationId="{48713293-2DE6-6453-3908-2D3A5EC79C57}"/>
          </ac:cxnSpMkLst>
        </pc:cxnChg>
        <pc:cxnChg chg="mod">
          <ac:chgData name="Alex !" userId="f51d62940fcb762e" providerId="LiveId" clId="{52E53D85-AC09-496D-B4A8-C81996521E8B}" dt="2024-04-17T16:33:53.014" v="2959" actId="1038"/>
          <ac:cxnSpMkLst>
            <pc:docMk/>
            <pc:sldMk cId="289374582" sldId="274"/>
            <ac:cxnSpMk id="84" creationId="{8659B524-E2F6-E0FF-A8FE-44083336B1E1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5178bf3d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a5178bf3d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5178bf3d4_2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ga5178bf3d4_2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5178bf3d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a5178bf3d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6997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7feb7f43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g1c7feb7f43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7feb7f43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g1c7feb7f43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00407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c7feb7f43d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1c7feb7f43d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c7feb7f43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g1c7feb7f43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c7feb7f43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1c7feb7f43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c7feb7f43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g1c7feb7f43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c7fec24e0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g1c7fec24e0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5178bf3d4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a5178bf3d4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7feb7f43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g1c7feb7f43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3632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7feb7f43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g1c7feb7f43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887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7feb7f43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g1c7feb7f43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074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7feb7f43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g1c7feb7f43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0346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7feb7f43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g1c7feb7f43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8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c7feb7f43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g1c7feb7f43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8021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hyperlink" Target="https://medical-deserts-project-b285d7806779.herokuapp.com/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12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718100" y="866768"/>
            <a:ext cx="6478200" cy="6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21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Your Tech Bootcamp</a:t>
            </a:r>
            <a:endParaRPr sz="2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4500" y="795925"/>
            <a:ext cx="721025" cy="7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845583" y="2244627"/>
            <a:ext cx="7452833" cy="9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-FR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</a:t>
            </a:r>
            <a:r>
              <a:rPr lang="fr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sfs-ft-28 # Medical deserts</a:t>
            </a:r>
            <a:endParaRPr sz="4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ctrTitle" idx="4294967295"/>
          </p:nvPr>
        </p:nvSpPr>
        <p:spPr>
          <a:xfrm>
            <a:off x="1089725" y="1970775"/>
            <a:ext cx="6269100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52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Any questions ?</a:t>
            </a:r>
            <a:endParaRPr sz="5200" i="0" u="none" strike="noStrike" cap="non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32375" y="915775"/>
            <a:ext cx="797425" cy="8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718100" y="866768"/>
            <a:ext cx="6478200" cy="6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21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Your Tech Bootcamp</a:t>
            </a:r>
            <a:endParaRPr sz="2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4500" y="795925"/>
            <a:ext cx="721025" cy="7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845583" y="2244627"/>
            <a:ext cx="7452833" cy="9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4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Jedha</a:t>
            </a:r>
            <a: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template</a:t>
            </a:r>
            <a:endParaRPr sz="4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055630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Pitch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Results</a:t>
            </a:r>
            <a:endParaRPr sz="2500" i="0" u="none" strike="noStrike" cap="non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3572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Results</a:t>
            </a:r>
            <a:endParaRPr sz="2500" i="0" u="none" strike="noStrike" cap="non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Solution description</a:t>
            </a:r>
            <a:endParaRPr sz="2500" i="0" u="none" strike="noStrike" cap="non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Solution description</a:t>
            </a:r>
            <a:endParaRPr sz="2500" i="0" u="none" strike="noStrike" cap="non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What’s next? </a:t>
            </a:r>
            <a:endParaRPr sz="2500" i="0" u="none" strike="noStrike" cap="non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5500" y="-17775"/>
            <a:ext cx="3335400" cy="51612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90600" y="1138675"/>
            <a:ext cx="2513100" cy="3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Group members</a:t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5E437C-56B3-DE3F-28D4-82ED98C50AEE}"/>
              </a:ext>
            </a:extLst>
          </p:cNvPr>
          <p:cNvSpPr txBox="1"/>
          <p:nvPr/>
        </p:nvSpPr>
        <p:spPr>
          <a:xfrm>
            <a:off x="4704430" y="1756142"/>
            <a:ext cx="35409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Claudine WENHAJI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Jean-David PELTIER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Alexandre CAPRARO</a:t>
            </a:r>
            <a:endParaRPr lang="fr-FR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presentation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67B84CC-5C64-C295-683E-D970DD902276}"/>
              </a:ext>
            </a:extLst>
          </p:cNvPr>
          <p:cNvSpPr/>
          <p:nvPr/>
        </p:nvSpPr>
        <p:spPr>
          <a:xfrm>
            <a:off x="365760" y="1181229"/>
            <a:ext cx="4108494" cy="1613680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noAutofit/>
          </a:bodyPr>
          <a:lstStyle/>
          <a:p>
            <a:pPr algn="ctr"/>
            <a:r>
              <a:rPr lang="en-US" b="1" u="sng" dirty="0">
                <a:solidFill>
                  <a:srgbClr val="0E3449"/>
                </a:solidFill>
              </a:rPr>
              <a:t>What is a medical desert ?</a:t>
            </a:r>
            <a:br>
              <a:rPr lang="en-US" dirty="0">
                <a:solidFill>
                  <a:srgbClr val="0E3449"/>
                </a:solidFill>
              </a:rPr>
            </a:br>
            <a:endParaRPr lang="en-US" dirty="0">
              <a:solidFill>
                <a:srgbClr val="0E3449"/>
              </a:solidFill>
            </a:endParaRPr>
          </a:p>
          <a:p>
            <a:pPr algn="ctr"/>
            <a:r>
              <a:rPr lang="en-US" sz="1000" dirty="0">
                <a:solidFill>
                  <a:srgbClr val="0E3449"/>
                </a:solidFill>
              </a:rPr>
              <a:t>A medical desert is a geographical area where the population encounters </a:t>
            </a:r>
            <a:r>
              <a:rPr lang="en-US" sz="1000" b="1" dirty="0">
                <a:solidFill>
                  <a:srgbClr val="0E3449"/>
                </a:solidFill>
              </a:rPr>
              <a:t>difficulties in accessing healthcare</a:t>
            </a:r>
            <a:r>
              <a:rPr lang="en-US" sz="1000" dirty="0">
                <a:solidFill>
                  <a:srgbClr val="0E3449"/>
                </a:solidFill>
              </a:rPr>
              <a:t>. The density of healthcare professionals or establishments, particularly doctors, is significantly lower than in the rest of the country, in relation to its population and needs.</a:t>
            </a:r>
            <a:endParaRPr lang="fr-FR" sz="1100" dirty="0">
              <a:solidFill>
                <a:srgbClr val="0E3449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E0CE0C2-4C0D-F3B5-F793-FEAEDEA97091}"/>
              </a:ext>
            </a:extLst>
          </p:cNvPr>
          <p:cNvSpPr/>
          <p:nvPr/>
        </p:nvSpPr>
        <p:spPr>
          <a:xfrm>
            <a:off x="365760" y="3042422"/>
            <a:ext cx="8456622" cy="1617464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noAutofit/>
          </a:bodyPr>
          <a:lstStyle/>
          <a:p>
            <a:pPr algn="ctr"/>
            <a:r>
              <a:rPr lang="en-US" b="1" u="sng" dirty="0">
                <a:solidFill>
                  <a:srgbClr val="0E3449"/>
                </a:solidFill>
              </a:rPr>
              <a:t>Project objectives</a:t>
            </a:r>
          </a:p>
          <a:p>
            <a:pPr algn="ctr"/>
            <a:endParaRPr lang="en-US" sz="1000" b="1" u="sng" dirty="0">
              <a:solidFill>
                <a:srgbClr val="0E3449"/>
              </a:solidFill>
            </a:endParaRPr>
          </a:p>
          <a:p>
            <a:r>
              <a:rPr lang="fr-FR" sz="1100" b="0" i="0" dirty="0">
                <a:solidFill>
                  <a:srgbClr val="133453"/>
                </a:solidFill>
                <a:effectLst/>
                <a:highlight>
                  <a:srgbClr val="FFFFFF"/>
                </a:highlight>
                <a:latin typeface="segoe ui emoji" panose="020B0502040204020203" pitchFamily="34" charset="0"/>
              </a:rPr>
              <a:t>🎯</a:t>
            </a:r>
            <a:r>
              <a:rPr lang="fr-FR" sz="1000" dirty="0" err="1">
                <a:solidFill>
                  <a:srgbClr val="0E3449"/>
                </a:solidFill>
              </a:rPr>
              <a:t>Find</a:t>
            </a:r>
            <a:r>
              <a:rPr lang="fr-FR" sz="1000" dirty="0">
                <a:solidFill>
                  <a:srgbClr val="0E3449"/>
                </a:solidFill>
              </a:rPr>
              <a:t> </a:t>
            </a:r>
            <a:r>
              <a:rPr lang="fr-FR" sz="1000" dirty="0" err="1">
                <a:solidFill>
                  <a:srgbClr val="0E3449"/>
                </a:solidFill>
              </a:rPr>
              <a:t>demographic</a:t>
            </a:r>
            <a:r>
              <a:rPr lang="fr-FR" sz="1000" dirty="0">
                <a:solidFill>
                  <a:srgbClr val="0E3449"/>
                </a:solidFill>
              </a:rPr>
              <a:t> and </a:t>
            </a:r>
            <a:r>
              <a:rPr lang="fr-FR" sz="1000" dirty="0" err="1">
                <a:solidFill>
                  <a:srgbClr val="0E3449"/>
                </a:solidFill>
              </a:rPr>
              <a:t>socio-economic</a:t>
            </a:r>
            <a:r>
              <a:rPr lang="fr-FR" sz="1000" dirty="0">
                <a:solidFill>
                  <a:srgbClr val="0E3449"/>
                </a:solidFill>
              </a:rPr>
              <a:t> </a:t>
            </a:r>
            <a:r>
              <a:rPr lang="fr-FR" sz="1000" dirty="0" err="1">
                <a:solidFill>
                  <a:srgbClr val="0E3449"/>
                </a:solidFill>
              </a:rPr>
              <a:t>indicators</a:t>
            </a:r>
            <a:r>
              <a:rPr lang="fr-FR" sz="1000" dirty="0">
                <a:solidFill>
                  <a:srgbClr val="0E3449"/>
                </a:solidFill>
              </a:rPr>
              <a:t> about french </a:t>
            </a:r>
            <a:r>
              <a:rPr lang="fr-FR" sz="1000" dirty="0" err="1">
                <a:solidFill>
                  <a:srgbClr val="0E3449"/>
                </a:solidFill>
              </a:rPr>
              <a:t>cities</a:t>
            </a:r>
            <a:endParaRPr lang="fr-FR" sz="1000" dirty="0">
              <a:solidFill>
                <a:srgbClr val="0E3449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000" dirty="0">
              <a:solidFill>
                <a:srgbClr val="0E3449"/>
              </a:solidFill>
            </a:endParaRPr>
          </a:p>
          <a:p>
            <a:r>
              <a:rPr lang="fr-FR" sz="1100" b="0" i="0" dirty="0">
                <a:solidFill>
                  <a:srgbClr val="133453"/>
                </a:solidFill>
                <a:effectLst/>
                <a:highlight>
                  <a:srgbClr val="FFFFFF"/>
                </a:highlight>
                <a:latin typeface="segoe ui emoji" panose="020B0502040204020203" pitchFamily="34" charset="0"/>
              </a:rPr>
              <a:t>🎯</a:t>
            </a:r>
            <a:r>
              <a:rPr lang="fr-FR" sz="1000" dirty="0">
                <a:solidFill>
                  <a:srgbClr val="0E3449"/>
                </a:solidFill>
              </a:rPr>
              <a:t>Train a machine </a:t>
            </a:r>
            <a:r>
              <a:rPr lang="fr-FR" sz="1000" dirty="0" err="1">
                <a:solidFill>
                  <a:srgbClr val="0E3449"/>
                </a:solidFill>
              </a:rPr>
              <a:t>learning</a:t>
            </a:r>
            <a:r>
              <a:rPr lang="fr-FR" sz="1000" dirty="0">
                <a:solidFill>
                  <a:srgbClr val="0E3449"/>
                </a:solidFill>
              </a:rPr>
              <a:t> model to </a:t>
            </a:r>
            <a:r>
              <a:rPr lang="fr-FR" sz="1000" dirty="0" err="1">
                <a:solidFill>
                  <a:srgbClr val="0E3449"/>
                </a:solidFill>
              </a:rPr>
              <a:t>acknowledge</a:t>
            </a:r>
            <a:r>
              <a:rPr lang="fr-FR" sz="1000" dirty="0">
                <a:solidFill>
                  <a:srgbClr val="0E3449"/>
                </a:solidFill>
              </a:rPr>
              <a:t> </a:t>
            </a:r>
            <a:r>
              <a:rPr lang="fr-FR" sz="1000" dirty="0" err="1">
                <a:solidFill>
                  <a:srgbClr val="0E3449"/>
                </a:solidFill>
              </a:rPr>
              <a:t>which</a:t>
            </a:r>
            <a:r>
              <a:rPr lang="fr-FR" sz="1000" dirty="0">
                <a:solidFill>
                  <a:srgbClr val="0E3449"/>
                </a:solidFill>
              </a:rPr>
              <a:t> </a:t>
            </a:r>
            <a:r>
              <a:rPr lang="fr-FR" sz="1000" dirty="0" err="1">
                <a:solidFill>
                  <a:srgbClr val="0E3449"/>
                </a:solidFill>
              </a:rPr>
              <a:t>indicators</a:t>
            </a:r>
            <a:r>
              <a:rPr lang="fr-FR" sz="1000" dirty="0">
                <a:solidFill>
                  <a:srgbClr val="0E3449"/>
                </a:solidFill>
              </a:rPr>
              <a:t> or combination of </a:t>
            </a:r>
            <a:r>
              <a:rPr lang="fr-FR" sz="1000" dirty="0" err="1">
                <a:solidFill>
                  <a:srgbClr val="0E3449"/>
                </a:solidFill>
              </a:rPr>
              <a:t>indicators</a:t>
            </a:r>
            <a:r>
              <a:rPr lang="fr-FR" sz="1000" dirty="0">
                <a:solidFill>
                  <a:srgbClr val="0E3449"/>
                </a:solidFill>
              </a:rPr>
              <a:t> influence </a:t>
            </a:r>
            <a:r>
              <a:rPr lang="fr-FR" sz="1000" dirty="0" err="1">
                <a:solidFill>
                  <a:srgbClr val="0E3449"/>
                </a:solidFill>
              </a:rPr>
              <a:t>most</a:t>
            </a:r>
            <a:r>
              <a:rPr lang="fr-FR" sz="1000" dirty="0">
                <a:solidFill>
                  <a:srgbClr val="0E3449"/>
                </a:solidFill>
              </a:rPr>
              <a:t> the </a:t>
            </a:r>
            <a:r>
              <a:rPr lang="fr-FR" sz="1000" dirty="0" err="1">
                <a:solidFill>
                  <a:srgbClr val="0E3449"/>
                </a:solidFill>
              </a:rPr>
              <a:t>presence</a:t>
            </a:r>
            <a:r>
              <a:rPr lang="fr-FR" sz="1000" dirty="0">
                <a:solidFill>
                  <a:srgbClr val="0E3449"/>
                </a:solidFill>
              </a:rPr>
              <a:t> of </a:t>
            </a:r>
            <a:r>
              <a:rPr lang="fr-FR" sz="1000" dirty="0" err="1">
                <a:solidFill>
                  <a:srgbClr val="0E3449"/>
                </a:solidFill>
              </a:rPr>
              <a:t>medical</a:t>
            </a:r>
            <a:r>
              <a:rPr lang="fr-FR" sz="1000" dirty="0">
                <a:solidFill>
                  <a:srgbClr val="0E3449"/>
                </a:solidFill>
              </a:rPr>
              <a:t> </a:t>
            </a:r>
            <a:r>
              <a:rPr lang="fr-FR" sz="1000" dirty="0" err="1">
                <a:solidFill>
                  <a:srgbClr val="0E3449"/>
                </a:solidFill>
              </a:rPr>
              <a:t>deserts</a:t>
            </a:r>
            <a:r>
              <a:rPr lang="fr-FR" sz="1000" dirty="0">
                <a:solidFill>
                  <a:srgbClr val="0E3449"/>
                </a:solidFill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000" dirty="0">
              <a:solidFill>
                <a:srgbClr val="0E3449"/>
              </a:solidFill>
            </a:endParaRPr>
          </a:p>
          <a:p>
            <a:r>
              <a:rPr lang="fr-FR" sz="1100" b="0" i="0" dirty="0">
                <a:solidFill>
                  <a:srgbClr val="133453"/>
                </a:solidFill>
                <a:effectLst/>
                <a:highlight>
                  <a:srgbClr val="FFFFFF"/>
                </a:highlight>
                <a:latin typeface="segoe ui emoji" panose="020B0502040204020203" pitchFamily="34" charset="0"/>
              </a:rPr>
              <a:t>🎯</a:t>
            </a:r>
            <a:r>
              <a:rPr lang="fr-FR" sz="1000" dirty="0">
                <a:solidFill>
                  <a:srgbClr val="0E3449"/>
                </a:solidFill>
              </a:rPr>
              <a:t>Use </a:t>
            </a:r>
            <a:r>
              <a:rPr lang="fr-FR" sz="1000" dirty="0" err="1">
                <a:solidFill>
                  <a:srgbClr val="0E3449"/>
                </a:solidFill>
              </a:rPr>
              <a:t>these</a:t>
            </a:r>
            <a:r>
              <a:rPr lang="fr-FR" sz="1000" dirty="0">
                <a:solidFill>
                  <a:srgbClr val="0E3449"/>
                </a:solidFill>
              </a:rPr>
              <a:t> </a:t>
            </a:r>
            <a:r>
              <a:rPr lang="fr-FR" sz="1000" dirty="0" err="1">
                <a:solidFill>
                  <a:srgbClr val="0E3449"/>
                </a:solidFill>
              </a:rPr>
              <a:t>indicators</a:t>
            </a:r>
            <a:r>
              <a:rPr lang="fr-FR" sz="1000" dirty="0">
                <a:solidFill>
                  <a:srgbClr val="0E3449"/>
                </a:solidFill>
              </a:rPr>
              <a:t> as levers in public </a:t>
            </a:r>
            <a:r>
              <a:rPr lang="fr-FR" sz="1000" dirty="0" err="1">
                <a:solidFill>
                  <a:srgbClr val="0E3449"/>
                </a:solidFill>
              </a:rPr>
              <a:t>policies</a:t>
            </a:r>
            <a:r>
              <a:rPr lang="fr-FR" sz="1000" dirty="0">
                <a:solidFill>
                  <a:srgbClr val="0E3449"/>
                </a:solidFill>
              </a:rPr>
              <a:t> in </a:t>
            </a:r>
            <a:r>
              <a:rPr lang="fr-FR" sz="1000" dirty="0" err="1">
                <a:solidFill>
                  <a:srgbClr val="0E3449"/>
                </a:solidFill>
              </a:rPr>
              <a:t>order</a:t>
            </a:r>
            <a:r>
              <a:rPr lang="fr-FR" sz="1000" dirty="0">
                <a:solidFill>
                  <a:srgbClr val="0E3449"/>
                </a:solidFill>
              </a:rPr>
              <a:t> to </a:t>
            </a:r>
            <a:r>
              <a:rPr lang="fr-FR" sz="1000" dirty="0" err="1">
                <a:solidFill>
                  <a:srgbClr val="0E3449"/>
                </a:solidFill>
              </a:rPr>
              <a:t>reduce</a:t>
            </a:r>
            <a:r>
              <a:rPr lang="fr-FR" sz="1000" dirty="0">
                <a:solidFill>
                  <a:srgbClr val="0E3449"/>
                </a:solidFill>
              </a:rPr>
              <a:t> the </a:t>
            </a:r>
            <a:r>
              <a:rPr lang="fr-FR" sz="1000" dirty="0" err="1">
                <a:solidFill>
                  <a:srgbClr val="0E3449"/>
                </a:solidFill>
              </a:rPr>
              <a:t>number</a:t>
            </a:r>
            <a:r>
              <a:rPr lang="fr-FR" sz="1000" dirty="0">
                <a:solidFill>
                  <a:srgbClr val="0E3449"/>
                </a:solidFill>
              </a:rPr>
              <a:t> of </a:t>
            </a:r>
            <a:r>
              <a:rPr lang="fr-FR" sz="1000" dirty="0" err="1">
                <a:solidFill>
                  <a:srgbClr val="0E3449"/>
                </a:solidFill>
              </a:rPr>
              <a:t>medical</a:t>
            </a:r>
            <a:r>
              <a:rPr lang="fr-FR" sz="1000" dirty="0">
                <a:solidFill>
                  <a:srgbClr val="0E3449"/>
                </a:solidFill>
              </a:rPr>
              <a:t> </a:t>
            </a:r>
            <a:r>
              <a:rPr lang="fr-FR" sz="1000" dirty="0" err="1">
                <a:solidFill>
                  <a:srgbClr val="0E3449"/>
                </a:solidFill>
              </a:rPr>
              <a:t>deserts</a:t>
            </a:r>
            <a:endParaRPr lang="fr-FR" sz="1000" dirty="0">
              <a:solidFill>
                <a:srgbClr val="0E3449"/>
              </a:solidFill>
            </a:endParaRPr>
          </a:p>
          <a:p>
            <a:pPr algn="ctr"/>
            <a:endParaRPr lang="en-US" b="1" u="sng" dirty="0">
              <a:solidFill>
                <a:srgbClr val="0E3449"/>
              </a:solidFill>
            </a:endParaRPr>
          </a:p>
          <a:p>
            <a:pPr algn="ctr"/>
            <a:endParaRPr lang="fr-FR" b="1" u="sng" dirty="0">
              <a:solidFill>
                <a:srgbClr val="0E3449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73F801-0913-A1A4-B0DE-D734C102960C}"/>
              </a:ext>
            </a:extLst>
          </p:cNvPr>
          <p:cNvSpPr/>
          <p:nvPr/>
        </p:nvSpPr>
        <p:spPr>
          <a:xfrm>
            <a:off x="4713888" y="1176978"/>
            <a:ext cx="4108494" cy="1613680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>
            <a:noAutofit/>
          </a:bodyPr>
          <a:lstStyle/>
          <a:p>
            <a:pPr algn="ctr"/>
            <a:r>
              <a:rPr lang="en-US" b="1" u="sng" dirty="0">
                <a:solidFill>
                  <a:srgbClr val="0E3449"/>
                </a:solidFill>
              </a:rPr>
              <a:t>How to identify them?</a:t>
            </a:r>
            <a:br>
              <a:rPr lang="en-US" dirty="0">
                <a:solidFill>
                  <a:srgbClr val="0E3449"/>
                </a:solidFill>
              </a:rPr>
            </a:br>
            <a:endParaRPr lang="en-US" dirty="0">
              <a:solidFill>
                <a:srgbClr val="0E3449"/>
              </a:solidFill>
            </a:endParaRPr>
          </a:p>
          <a:p>
            <a:pPr algn="ctr"/>
            <a:r>
              <a:rPr lang="en-US" sz="1000" dirty="0">
                <a:solidFill>
                  <a:srgbClr val="0E3449"/>
                </a:solidFill>
              </a:rPr>
              <a:t>In order to identify these medical deserts, the French government has decided to introduce a statistical indicator: </a:t>
            </a:r>
            <a:r>
              <a:rPr lang="en-US" sz="1000" b="1" dirty="0">
                <a:solidFill>
                  <a:srgbClr val="0E3449"/>
                </a:solidFill>
              </a:rPr>
              <a:t>APL (</a:t>
            </a:r>
            <a:r>
              <a:rPr lang="en-US" sz="1000" b="1" dirty="0" err="1">
                <a:solidFill>
                  <a:srgbClr val="0E3449"/>
                </a:solidFill>
              </a:rPr>
              <a:t>Accessibilité</a:t>
            </a:r>
            <a:r>
              <a:rPr lang="en-US" sz="1000" b="1" dirty="0">
                <a:solidFill>
                  <a:srgbClr val="0E3449"/>
                </a:solidFill>
              </a:rPr>
              <a:t> </a:t>
            </a:r>
            <a:r>
              <a:rPr lang="en-US" sz="1000" b="1" dirty="0" err="1">
                <a:solidFill>
                  <a:srgbClr val="0E3449"/>
                </a:solidFill>
              </a:rPr>
              <a:t>Potentielle</a:t>
            </a:r>
            <a:r>
              <a:rPr lang="en-US" sz="1000" b="1" dirty="0">
                <a:solidFill>
                  <a:srgbClr val="0E3449"/>
                </a:solidFill>
              </a:rPr>
              <a:t> </a:t>
            </a:r>
            <a:r>
              <a:rPr lang="en-US" sz="1000" b="1" dirty="0" err="1">
                <a:solidFill>
                  <a:srgbClr val="0E3449"/>
                </a:solidFill>
              </a:rPr>
              <a:t>Localisée</a:t>
            </a:r>
            <a:r>
              <a:rPr lang="en-US" sz="1000" b="1" dirty="0">
                <a:solidFill>
                  <a:srgbClr val="0E3449"/>
                </a:solidFill>
              </a:rPr>
              <a:t>)</a:t>
            </a:r>
            <a:r>
              <a:rPr lang="en-US" sz="1000" dirty="0">
                <a:solidFill>
                  <a:srgbClr val="0E3449"/>
                </a:solidFill>
              </a:rPr>
              <a:t>. APL measures the spatial match between supply and demand for primary care. In other words, it makes it possible to evaluate, for each commune and for a given year, the level of access to general practitioners for its inhabitants</a:t>
            </a:r>
            <a:r>
              <a:rPr lang="en-US" sz="1100" dirty="0">
                <a:solidFill>
                  <a:srgbClr val="0E3449"/>
                </a:solidFill>
              </a:rPr>
              <a:t>.</a:t>
            </a:r>
            <a:endParaRPr lang="fr-FR" dirty="0">
              <a:solidFill>
                <a:srgbClr val="0E3449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FA09897-A910-9F9D-BC9A-E278A1A0EE58}"/>
              </a:ext>
            </a:extLst>
          </p:cNvPr>
          <p:cNvSpPr/>
          <p:nvPr/>
        </p:nvSpPr>
        <p:spPr>
          <a:xfrm rot="2698000">
            <a:off x="8072285" y="244650"/>
            <a:ext cx="1350297" cy="251400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JD</a:t>
            </a:r>
            <a:endParaRPr lang="fr-F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Medical deserts dashboard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AFF51AC-81F4-7085-C770-815D9370E1EE}"/>
              </a:ext>
            </a:extLst>
          </p:cNvPr>
          <p:cNvSpPr/>
          <p:nvPr/>
        </p:nvSpPr>
        <p:spPr>
          <a:xfrm rot="2698000">
            <a:off x="8072285" y="244650"/>
            <a:ext cx="1350297" cy="251400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Alex</a:t>
            </a:r>
            <a:endParaRPr lang="fr-FR" dirty="0"/>
          </a:p>
        </p:txBody>
      </p:sp>
      <p:pic>
        <p:nvPicPr>
          <p:cNvPr id="10" name="Screen Recording 9">
            <a:hlinkClick r:id="" action="ppaction://media"/>
            <a:extLst>
              <a:ext uri="{FF2B5EF4-FFF2-40B4-BE49-F238E27FC236}">
                <a16:creationId xmlns:a16="http://schemas.microsoft.com/office/drawing/2014/main" id="{522A8915-A16F-4105-636B-057B8247DB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52448" y="1332968"/>
            <a:ext cx="4659554" cy="3293581"/>
          </a:xfrm>
          <a:prstGeom prst="rect">
            <a:avLst/>
          </a:prstGeom>
        </p:spPr>
      </p:pic>
      <p:sp>
        <p:nvSpPr>
          <p:cNvPr id="4" name="TextBox 3">
            <a:hlinkClick r:id="rId7"/>
            <a:extLst>
              <a:ext uri="{FF2B5EF4-FFF2-40B4-BE49-F238E27FC236}">
                <a16:creationId xmlns:a16="http://schemas.microsoft.com/office/drawing/2014/main" id="{6BAA4B99-A222-8A4A-4D10-ACA6E2B5D350}"/>
              </a:ext>
            </a:extLst>
          </p:cNvPr>
          <p:cNvSpPr txBox="1"/>
          <p:nvPr/>
        </p:nvSpPr>
        <p:spPr>
          <a:xfrm>
            <a:off x="3311405" y="936409"/>
            <a:ext cx="25416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Medical deserts application</a:t>
            </a:r>
            <a:endParaRPr lang="fr-FR" b="1" u="sng" dirty="0"/>
          </a:p>
        </p:txBody>
      </p:sp>
    </p:spTree>
    <p:extLst>
      <p:ext uri="{BB962C8B-B14F-4D97-AF65-F5344CB8AC3E}">
        <p14:creationId xmlns:p14="http://schemas.microsoft.com/office/powerpoint/2010/main" val="43226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37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Dataset used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035F4BF-336F-B631-E69E-C5AA838659DF}"/>
              </a:ext>
            </a:extLst>
          </p:cNvPr>
          <p:cNvSpPr/>
          <p:nvPr/>
        </p:nvSpPr>
        <p:spPr>
          <a:xfrm>
            <a:off x="708732" y="1773797"/>
            <a:ext cx="1490032" cy="488217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rgbClr val="0E3449"/>
                </a:solidFill>
              </a:rPr>
              <a:t>APL</a:t>
            </a:r>
          </a:p>
          <a:p>
            <a:pPr algn="ctr"/>
            <a:endParaRPr lang="fr-FR" sz="500" b="1" dirty="0">
              <a:solidFill>
                <a:srgbClr val="0E3449"/>
              </a:solidFill>
            </a:endParaRPr>
          </a:p>
          <a:p>
            <a:pPr algn="ctr"/>
            <a:r>
              <a:rPr lang="fr-FR" sz="500" dirty="0">
                <a:solidFill>
                  <a:srgbClr val="0E3449"/>
                </a:solidFill>
              </a:rPr>
              <a:t>https://drees.shinyapps.io/carto-apl/</a:t>
            </a:r>
            <a:endParaRPr lang="fr-FR" sz="900" dirty="0">
              <a:solidFill>
                <a:srgbClr val="0E3449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545C48A-E915-6C3D-ABFE-318AE3B550F2}"/>
              </a:ext>
            </a:extLst>
          </p:cNvPr>
          <p:cNvSpPr/>
          <p:nvPr/>
        </p:nvSpPr>
        <p:spPr>
          <a:xfrm>
            <a:off x="708732" y="2364665"/>
            <a:ext cx="1490032" cy="488217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rgbClr val="0E3449"/>
                </a:solidFill>
              </a:rPr>
              <a:t>INSEE</a:t>
            </a:r>
          </a:p>
          <a:p>
            <a:pPr algn="ctr"/>
            <a:endParaRPr lang="fr-FR" sz="500" b="1" dirty="0">
              <a:solidFill>
                <a:srgbClr val="0E3449"/>
              </a:solidFill>
            </a:endParaRPr>
          </a:p>
          <a:p>
            <a:pPr algn="ctr"/>
            <a:r>
              <a:rPr lang="fr-FR" sz="500" dirty="0">
                <a:solidFill>
                  <a:srgbClr val="0E3449"/>
                </a:solidFill>
              </a:rPr>
              <a:t>https://www.data.gouv.fr/fr/datasets/data-insee-sur-les-communes/</a:t>
            </a:r>
            <a:endParaRPr lang="fr-FR" sz="900" dirty="0">
              <a:solidFill>
                <a:srgbClr val="0E3449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9E015F5-3AF4-9A82-08CF-14A28B4182EA}"/>
              </a:ext>
            </a:extLst>
          </p:cNvPr>
          <p:cNvSpPr/>
          <p:nvPr/>
        </p:nvSpPr>
        <p:spPr>
          <a:xfrm>
            <a:off x="690582" y="3546989"/>
            <a:ext cx="1490032" cy="488217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rgbClr val="0E3449"/>
                </a:solidFill>
              </a:rPr>
              <a:t>Cities </a:t>
            </a:r>
            <a:r>
              <a:rPr lang="fr-FR" sz="800" b="1" dirty="0" err="1">
                <a:solidFill>
                  <a:srgbClr val="0E3449"/>
                </a:solidFill>
              </a:rPr>
              <a:t>geo</a:t>
            </a:r>
            <a:r>
              <a:rPr lang="fr-FR" sz="800" b="1" dirty="0">
                <a:solidFill>
                  <a:srgbClr val="0E3449"/>
                </a:solidFill>
              </a:rPr>
              <a:t> </a:t>
            </a:r>
            <a:r>
              <a:rPr lang="fr-FR" sz="800" b="1" dirty="0" err="1">
                <a:solidFill>
                  <a:srgbClr val="0E3449"/>
                </a:solidFill>
              </a:rPr>
              <a:t>coordinates</a:t>
            </a:r>
            <a:endParaRPr lang="fr-FR" sz="800" b="1" dirty="0">
              <a:solidFill>
                <a:srgbClr val="0E3449"/>
              </a:solidFill>
            </a:endParaRPr>
          </a:p>
          <a:p>
            <a:pPr algn="ctr"/>
            <a:endParaRPr lang="fr-FR" sz="500" b="1" dirty="0">
              <a:solidFill>
                <a:srgbClr val="0E3449"/>
              </a:solidFill>
            </a:endParaRPr>
          </a:p>
          <a:p>
            <a:pPr algn="ctr"/>
            <a:r>
              <a:rPr lang="fr-FR" sz="500" dirty="0">
                <a:solidFill>
                  <a:srgbClr val="0E3449"/>
                </a:solidFill>
              </a:rPr>
              <a:t>https://www.data.gouv.fr/fr/datasets/villes-de-france/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24D4509-838F-7A3B-F636-2EA4217FD640}"/>
              </a:ext>
            </a:extLst>
          </p:cNvPr>
          <p:cNvSpPr/>
          <p:nvPr/>
        </p:nvSpPr>
        <p:spPr>
          <a:xfrm>
            <a:off x="708732" y="1182929"/>
            <a:ext cx="1490032" cy="488217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rgbClr val="0E3449"/>
                </a:solidFill>
              </a:rPr>
              <a:t>Cities administrative </a:t>
            </a:r>
            <a:r>
              <a:rPr lang="fr-FR" sz="800" b="1" dirty="0" err="1">
                <a:solidFill>
                  <a:srgbClr val="0E3449"/>
                </a:solidFill>
              </a:rPr>
              <a:t>boundaries</a:t>
            </a:r>
            <a:endParaRPr lang="fr-FR" sz="800" b="1" dirty="0">
              <a:solidFill>
                <a:srgbClr val="0E3449"/>
              </a:solidFill>
            </a:endParaRPr>
          </a:p>
          <a:p>
            <a:pPr algn="ctr"/>
            <a:endParaRPr lang="fr-FR" sz="500" b="1" dirty="0">
              <a:solidFill>
                <a:srgbClr val="0E3449"/>
              </a:solidFill>
            </a:endParaRPr>
          </a:p>
          <a:p>
            <a:pPr algn="ctr"/>
            <a:r>
              <a:rPr lang="fr-FR" sz="500" dirty="0">
                <a:solidFill>
                  <a:srgbClr val="0E3449"/>
                </a:solidFill>
              </a:rPr>
              <a:t>https://adresse.data.gouv.fr/data/contours-administratifs/2021/geojson</a:t>
            </a:r>
            <a:endParaRPr lang="en-US" sz="500" b="1" u="sng" dirty="0">
              <a:solidFill>
                <a:srgbClr val="0E3449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66C9A74-AE40-5B7A-9197-6988A30121D2}"/>
              </a:ext>
            </a:extLst>
          </p:cNvPr>
          <p:cNvSpPr/>
          <p:nvPr/>
        </p:nvSpPr>
        <p:spPr>
          <a:xfrm>
            <a:off x="690582" y="4142654"/>
            <a:ext cx="1490032" cy="488217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rgbClr val="0E3449"/>
                </a:solidFill>
              </a:rPr>
              <a:t>Cities urbanisation</a:t>
            </a:r>
          </a:p>
          <a:p>
            <a:pPr algn="ctr"/>
            <a:endParaRPr lang="fr-FR" sz="500" b="1" dirty="0">
              <a:solidFill>
                <a:srgbClr val="0E3449"/>
              </a:solidFill>
            </a:endParaRPr>
          </a:p>
          <a:p>
            <a:pPr algn="ctr"/>
            <a:r>
              <a:rPr lang="fr-FR" sz="500" dirty="0">
                <a:solidFill>
                  <a:schemeClr val="tx1"/>
                </a:solidFill>
              </a:rPr>
              <a:t>https://www.insee.fr/fr/statistiques/2862207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FC380A9-3EFF-04C9-90E3-F763E57BABE0}"/>
              </a:ext>
            </a:extLst>
          </p:cNvPr>
          <p:cNvSpPr/>
          <p:nvPr/>
        </p:nvSpPr>
        <p:spPr>
          <a:xfrm>
            <a:off x="706309" y="2955533"/>
            <a:ext cx="1490032" cy="488217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rgbClr val="0E3449"/>
                </a:solidFill>
              </a:rPr>
              <a:t>Population </a:t>
            </a:r>
            <a:r>
              <a:rPr lang="fr-FR" sz="800" b="1" dirty="0" err="1">
                <a:solidFill>
                  <a:srgbClr val="0E3449"/>
                </a:solidFill>
              </a:rPr>
              <a:t>statistics</a:t>
            </a:r>
            <a:endParaRPr lang="fr-FR" sz="800" b="1" dirty="0">
              <a:solidFill>
                <a:srgbClr val="0E3449"/>
              </a:solidFill>
            </a:endParaRPr>
          </a:p>
          <a:p>
            <a:pPr algn="ctr"/>
            <a:endParaRPr lang="fr-FR" sz="500" b="1" dirty="0">
              <a:solidFill>
                <a:srgbClr val="0E3449"/>
              </a:solidFill>
            </a:endParaRPr>
          </a:p>
          <a:p>
            <a:pPr algn="ctr"/>
            <a:r>
              <a:rPr lang="fr-FR" sz="500" dirty="0">
                <a:solidFill>
                  <a:schemeClr val="tx1"/>
                </a:solidFill>
              </a:rPr>
              <a:t>https://www.insee.fr/fr/statistiques/2862207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725D1BD-FC44-622B-433F-C56AC287854B}"/>
              </a:ext>
            </a:extLst>
          </p:cNvPr>
          <p:cNvSpPr/>
          <p:nvPr/>
        </p:nvSpPr>
        <p:spPr>
          <a:xfrm>
            <a:off x="2735816" y="1478364"/>
            <a:ext cx="1490032" cy="488217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rgbClr val="0E3449"/>
                </a:solidFill>
              </a:rPr>
              <a:t>Temp </a:t>
            </a:r>
            <a:r>
              <a:rPr lang="fr-FR" sz="800" b="1" dirty="0" err="1">
                <a:solidFill>
                  <a:srgbClr val="0E3449"/>
                </a:solidFill>
              </a:rPr>
              <a:t>dashboard</a:t>
            </a:r>
            <a:r>
              <a:rPr lang="fr-FR" sz="800" b="1" dirty="0">
                <a:solidFill>
                  <a:srgbClr val="0E3449"/>
                </a:solidFill>
              </a:rPr>
              <a:t> </a:t>
            </a:r>
            <a:r>
              <a:rPr lang="fr-FR" sz="800" b="1" dirty="0" err="1">
                <a:solidFill>
                  <a:srgbClr val="0E3449"/>
                </a:solidFill>
              </a:rPr>
              <a:t>dataset</a:t>
            </a:r>
            <a:endParaRPr lang="en-US" sz="500" b="1" u="sng" dirty="0">
              <a:solidFill>
                <a:srgbClr val="0E3449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8EA9536-A59B-E576-1F43-D0CBECE57A62}"/>
              </a:ext>
            </a:extLst>
          </p:cNvPr>
          <p:cNvSpPr/>
          <p:nvPr/>
        </p:nvSpPr>
        <p:spPr>
          <a:xfrm>
            <a:off x="2735816" y="2959719"/>
            <a:ext cx="1490032" cy="488217"/>
          </a:xfrm>
          <a:prstGeom prst="roundRect">
            <a:avLst/>
          </a:prstGeom>
          <a:noFill/>
          <a:ln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rgbClr val="0E3449"/>
                </a:solidFill>
              </a:rPr>
              <a:t>Temp machine </a:t>
            </a:r>
            <a:r>
              <a:rPr lang="fr-FR" sz="800" b="1" dirty="0" err="1">
                <a:solidFill>
                  <a:srgbClr val="0E3449"/>
                </a:solidFill>
              </a:rPr>
              <a:t>learning</a:t>
            </a:r>
            <a:r>
              <a:rPr lang="fr-FR" sz="800" b="1" dirty="0">
                <a:solidFill>
                  <a:srgbClr val="0E3449"/>
                </a:solidFill>
              </a:rPr>
              <a:t> </a:t>
            </a:r>
            <a:r>
              <a:rPr lang="fr-FR" sz="800" b="1" dirty="0" err="1">
                <a:solidFill>
                  <a:srgbClr val="0E3449"/>
                </a:solidFill>
              </a:rPr>
              <a:t>dataset</a:t>
            </a:r>
            <a:endParaRPr lang="en-US" sz="500" b="1" u="sng" dirty="0">
              <a:solidFill>
                <a:srgbClr val="0E3449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9CEC30-320B-D591-34B3-8CF684C9744A}"/>
              </a:ext>
            </a:extLst>
          </p:cNvPr>
          <p:cNvCxnSpPr>
            <a:stCxn id="9" idx="3"/>
            <a:endCxn id="12" idx="1"/>
          </p:cNvCxnSpPr>
          <p:nvPr/>
        </p:nvCxnSpPr>
        <p:spPr>
          <a:xfrm>
            <a:off x="2198764" y="1427038"/>
            <a:ext cx="537052" cy="29543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B219D54-A052-6C1B-84AA-7643AA713782}"/>
              </a:ext>
            </a:extLst>
          </p:cNvPr>
          <p:cNvCxnSpPr>
            <a:cxnSpLocks/>
            <a:stCxn id="3" idx="3"/>
            <a:endCxn id="12" idx="1"/>
          </p:cNvCxnSpPr>
          <p:nvPr/>
        </p:nvCxnSpPr>
        <p:spPr>
          <a:xfrm flipV="1">
            <a:off x="2198764" y="1722473"/>
            <a:ext cx="537052" cy="2954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AE6E9A2-E594-E025-6514-2A32409A96BA}"/>
              </a:ext>
            </a:extLst>
          </p:cNvPr>
          <p:cNvCxnSpPr>
            <a:cxnSpLocks/>
            <a:stCxn id="3" idx="3"/>
            <a:endCxn id="13" idx="1"/>
          </p:cNvCxnSpPr>
          <p:nvPr/>
        </p:nvCxnSpPr>
        <p:spPr>
          <a:xfrm>
            <a:off x="2198764" y="2017906"/>
            <a:ext cx="537052" cy="1185922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9B472B8-9F97-C1F8-DE20-C6BE410FA60F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2198764" y="2608774"/>
            <a:ext cx="537052" cy="595054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17011D0-534D-8BF8-BAE5-EA29D1728151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2196341" y="3199642"/>
            <a:ext cx="539475" cy="4186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C4D37DE-2838-118F-6EA0-53555792576C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 flipV="1">
            <a:off x="2180614" y="3203828"/>
            <a:ext cx="555202" cy="1182935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7BE164-A436-01FF-3090-1DD0B5C359D3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 flipV="1">
            <a:off x="2180614" y="3203828"/>
            <a:ext cx="555202" cy="587270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7631578-B610-C235-5F58-389F7C10F066}"/>
              </a:ext>
            </a:extLst>
          </p:cNvPr>
          <p:cNvSpPr/>
          <p:nvPr/>
        </p:nvSpPr>
        <p:spPr>
          <a:xfrm>
            <a:off x="4781050" y="1478364"/>
            <a:ext cx="1490032" cy="4882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rgbClr val="0E3449"/>
                </a:solidFill>
              </a:rPr>
              <a:t>Final </a:t>
            </a:r>
            <a:r>
              <a:rPr lang="fr-FR" sz="800" b="1" dirty="0" err="1">
                <a:solidFill>
                  <a:srgbClr val="0E3449"/>
                </a:solidFill>
              </a:rPr>
              <a:t>dashboard</a:t>
            </a:r>
            <a:r>
              <a:rPr lang="fr-FR" sz="800" b="1" dirty="0">
                <a:solidFill>
                  <a:srgbClr val="0E3449"/>
                </a:solidFill>
              </a:rPr>
              <a:t> </a:t>
            </a:r>
            <a:r>
              <a:rPr lang="fr-FR" sz="800" b="1" dirty="0" err="1">
                <a:solidFill>
                  <a:srgbClr val="0E3449"/>
                </a:solidFill>
              </a:rPr>
              <a:t>dataset</a:t>
            </a:r>
            <a:endParaRPr lang="en-US" sz="500" b="1" u="sng" dirty="0">
              <a:solidFill>
                <a:srgbClr val="0E3449"/>
              </a:solidFill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79693CC-87BD-E580-A7C0-CB4E53D31AC2}"/>
              </a:ext>
            </a:extLst>
          </p:cNvPr>
          <p:cNvCxnSpPr>
            <a:cxnSpLocks/>
          </p:cNvCxnSpPr>
          <p:nvPr/>
        </p:nvCxnSpPr>
        <p:spPr>
          <a:xfrm>
            <a:off x="4225848" y="1722469"/>
            <a:ext cx="5552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1116AA3-CCA5-E5A8-17CC-CAC855DDC669}"/>
              </a:ext>
            </a:extLst>
          </p:cNvPr>
          <p:cNvCxnSpPr>
            <a:cxnSpLocks/>
            <a:stCxn id="13" idx="3"/>
            <a:endCxn id="57" idx="1"/>
          </p:cNvCxnSpPr>
          <p:nvPr/>
        </p:nvCxnSpPr>
        <p:spPr>
          <a:xfrm>
            <a:off x="4225848" y="3203828"/>
            <a:ext cx="555202" cy="378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146B26B-BE41-7375-B2E2-7BFD460D0A57}"/>
              </a:ext>
            </a:extLst>
          </p:cNvPr>
          <p:cNvSpPr/>
          <p:nvPr/>
        </p:nvSpPr>
        <p:spPr>
          <a:xfrm>
            <a:off x="4781050" y="2963505"/>
            <a:ext cx="1490032" cy="488217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rgbClr val="0E3449"/>
                </a:solidFill>
              </a:rPr>
              <a:t>Final machine </a:t>
            </a:r>
            <a:r>
              <a:rPr lang="fr-FR" sz="800" b="1" dirty="0" err="1">
                <a:solidFill>
                  <a:srgbClr val="0E3449"/>
                </a:solidFill>
              </a:rPr>
              <a:t>learning</a:t>
            </a:r>
            <a:r>
              <a:rPr lang="fr-FR" sz="800" b="1" dirty="0">
                <a:solidFill>
                  <a:srgbClr val="0E3449"/>
                </a:solidFill>
              </a:rPr>
              <a:t> </a:t>
            </a:r>
            <a:r>
              <a:rPr lang="fr-FR" sz="800" b="1" dirty="0" err="1">
                <a:solidFill>
                  <a:srgbClr val="0E3449"/>
                </a:solidFill>
              </a:rPr>
              <a:t>dataset</a:t>
            </a:r>
            <a:endParaRPr lang="en-US" sz="500" b="1" u="sng" dirty="0">
              <a:solidFill>
                <a:srgbClr val="0E3449"/>
              </a:solidFill>
            </a:endParaRPr>
          </a:p>
        </p:txBody>
      </p:sp>
      <p:pic>
        <p:nvPicPr>
          <p:cNvPr id="1036" name="Picture 12" descr="Clean - Free miscellaneous icons">
            <a:extLst>
              <a:ext uri="{FF2B5EF4-FFF2-40B4-BE49-F238E27FC236}">
                <a16:creationId xmlns:a16="http://schemas.microsoft.com/office/drawing/2014/main" id="{C9DA5CD1-4DF2-699C-0F6A-6660EA94F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5627" y="1594650"/>
            <a:ext cx="255643" cy="255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12" descr="Clean - Free miscellaneous icons">
            <a:extLst>
              <a:ext uri="{FF2B5EF4-FFF2-40B4-BE49-F238E27FC236}">
                <a16:creationId xmlns:a16="http://schemas.microsoft.com/office/drawing/2014/main" id="{F011E82A-6396-1C22-F7C8-A1021AEBE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5627" y="3079791"/>
            <a:ext cx="255643" cy="255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BBCCA980-9665-0652-35AF-02C435AC5479}"/>
              </a:ext>
            </a:extLst>
          </p:cNvPr>
          <p:cNvSpPr/>
          <p:nvPr/>
        </p:nvSpPr>
        <p:spPr>
          <a:xfrm>
            <a:off x="6826284" y="1478361"/>
            <a:ext cx="1807477" cy="48821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chemeClr val="accent1"/>
                </a:solidFill>
              </a:rPr>
              <a:t>            </a:t>
            </a:r>
            <a:r>
              <a:rPr lang="fr-FR" sz="800" b="1" u="sng" dirty="0">
                <a:solidFill>
                  <a:schemeClr val="accent1"/>
                </a:solidFill>
              </a:rPr>
              <a:t>Online </a:t>
            </a:r>
            <a:r>
              <a:rPr lang="fr-FR" sz="800" b="1" u="sng" dirty="0" err="1">
                <a:solidFill>
                  <a:schemeClr val="accent1"/>
                </a:solidFill>
              </a:rPr>
              <a:t>dashboard</a:t>
            </a:r>
            <a:endParaRPr lang="en-US" sz="500" b="1" u="sng" dirty="0">
              <a:solidFill>
                <a:schemeClr val="accent1"/>
              </a:solidFill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D5EBC67-1AED-4C83-99F6-D580BD3F7568}"/>
              </a:ext>
            </a:extLst>
          </p:cNvPr>
          <p:cNvSpPr/>
          <p:nvPr/>
        </p:nvSpPr>
        <p:spPr>
          <a:xfrm>
            <a:off x="6826284" y="2662192"/>
            <a:ext cx="1807477" cy="488217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fr-FR" sz="800" b="1" u="sng" dirty="0" err="1">
                <a:solidFill>
                  <a:srgbClr val="00B0F0"/>
                </a:solidFill>
              </a:rPr>
              <a:t>Linear</a:t>
            </a:r>
            <a:r>
              <a:rPr lang="fr-FR" sz="800" b="1" u="sng" dirty="0">
                <a:solidFill>
                  <a:srgbClr val="00B0F0"/>
                </a:solidFill>
              </a:rPr>
              <a:t> </a:t>
            </a:r>
            <a:r>
              <a:rPr lang="fr-FR" sz="800" b="1" u="sng" dirty="0" err="1">
                <a:solidFill>
                  <a:srgbClr val="00B0F0"/>
                </a:solidFill>
              </a:rPr>
              <a:t>regession</a:t>
            </a:r>
            <a:r>
              <a:rPr lang="fr-FR" sz="800" b="1" u="sng" dirty="0">
                <a:solidFill>
                  <a:srgbClr val="00B0F0"/>
                </a:solidFill>
              </a:rPr>
              <a:t> model</a:t>
            </a:r>
            <a:endParaRPr lang="en-US" sz="500" b="1" u="sng" dirty="0">
              <a:solidFill>
                <a:srgbClr val="00B0F0"/>
              </a:solidFill>
            </a:endParaRPr>
          </a:p>
        </p:txBody>
      </p:sp>
      <p:pic>
        <p:nvPicPr>
          <p:cNvPr id="1038" name="Picture 14" descr="Régression - Icônes affaires et finances gratuites">
            <a:extLst>
              <a:ext uri="{FF2B5EF4-FFF2-40B4-BE49-F238E27FC236}">
                <a16:creationId xmlns:a16="http://schemas.microsoft.com/office/drawing/2014/main" id="{DEA962BA-E26A-C14F-D618-B07214CFBC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075" y="2734203"/>
            <a:ext cx="345644" cy="345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7C580632-F727-152B-9FD0-B3CB05C159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1650" y="3324641"/>
            <a:ext cx="325069" cy="345643"/>
          </a:xfrm>
          <a:prstGeom prst="rect">
            <a:avLst/>
          </a:prstGeom>
        </p:spPr>
      </p:pic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05DFC21E-0ED1-818D-97BD-62298A8424DC}"/>
              </a:ext>
            </a:extLst>
          </p:cNvPr>
          <p:cNvSpPr/>
          <p:nvPr/>
        </p:nvSpPr>
        <p:spPr>
          <a:xfrm>
            <a:off x="6826284" y="3271293"/>
            <a:ext cx="1807477" cy="488217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>
                <a:solidFill>
                  <a:srgbClr val="00B0F0"/>
                </a:solidFill>
              </a:rPr>
              <a:t>               </a:t>
            </a:r>
            <a:r>
              <a:rPr lang="fr-FR" sz="800" b="1" u="sng" dirty="0" err="1">
                <a:solidFill>
                  <a:srgbClr val="00B0F0"/>
                </a:solidFill>
              </a:rPr>
              <a:t>Random</a:t>
            </a:r>
            <a:r>
              <a:rPr lang="fr-FR" sz="800" b="1" u="sng" dirty="0">
                <a:solidFill>
                  <a:srgbClr val="00B0F0"/>
                </a:solidFill>
              </a:rPr>
              <a:t> </a:t>
            </a:r>
            <a:r>
              <a:rPr lang="fr-FR" sz="800" b="1" u="sng" dirty="0" err="1">
                <a:solidFill>
                  <a:srgbClr val="00B0F0"/>
                </a:solidFill>
              </a:rPr>
              <a:t>forest</a:t>
            </a:r>
            <a:r>
              <a:rPr lang="fr-FR" sz="800" b="1" u="sng" dirty="0">
                <a:solidFill>
                  <a:srgbClr val="00B0F0"/>
                </a:solidFill>
              </a:rPr>
              <a:t> model</a:t>
            </a:r>
            <a:endParaRPr lang="en-US" sz="800" b="1" u="sng" dirty="0">
              <a:solidFill>
                <a:srgbClr val="00B0F0"/>
              </a:solidFill>
            </a:endParaRPr>
          </a:p>
        </p:txBody>
      </p:sp>
      <p:pic>
        <p:nvPicPr>
          <p:cNvPr id="1044" name="Picture 20" descr="Heroku Logo PNG Vector (SVG) Free Download">
            <a:extLst>
              <a:ext uri="{FF2B5EF4-FFF2-40B4-BE49-F238E27FC236}">
                <a16:creationId xmlns:a16="http://schemas.microsoft.com/office/drawing/2014/main" id="{834A44EF-9D30-9D12-1B8E-9A04FCC61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7211" y="1547715"/>
            <a:ext cx="349508" cy="349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5E1E7208-93AB-F055-AF0E-3D3FAF5CECB8}"/>
              </a:ext>
            </a:extLst>
          </p:cNvPr>
          <p:cNvCxnSpPr>
            <a:cxnSpLocks/>
            <a:stCxn id="37" idx="3"/>
            <a:endCxn id="62" idx="1"/>
          </p:cNvCxnSpPr>
          <p:nvPr/>
        </p:nvCxnSpPr>
        <p:spPr>
          <a:xfrm flipV="1">
            <a:off x="6271082" y="1722470"/>
            <a:ext cx="555202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48713293-2DE6-6453-3908-2D3A5EC79C57}"/>
              </a:ext>
            </a:extLst>
          </p:cNvPr>
          <p:cNvCxnSpPr>
            <a:cxnSpLocks/>
            <a:stCxn id="57" idx="3"/>
            <a:endCxn id="63" idx="1"/>
          </p:cNvCxnSpPr>
          <p:nvPr/>
        </p:nvCxnSpPr>
        <p:spPr>
          <a:xfrm flipV="1">
            <a:off x="6271082" y="2906301"/>
            <a:ext cx="555202" cy="301313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8659B524-E2F6-E0FF-A8FE-44083336B1E1}"/>
              </a:ext>
            </a:extLst>
          </p:cNvPr>
          <p:cNvCxnSpPr>
            <a:cxnSpLocks/>
            <a:stCxn id="57" idx="3"/>
            <a:endCxn id="72" idx="1"/>
          </p:cNvCxnSpPr>
          <p:nvPr/>
        </p:nvCxnSpPr>
        <p:spPr>
          <a:xfrm>
            <a:off x="6271082" y="3207614"/>
            <a:ext cx="555202" cy="307788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Doctor - Free medical icons">
            <a:extLst>
              <a:ext uri="{FF2B5EF4-FFF2-40B4-BE49-F238E27FC236}">
                <a16:creationId xmlns:a16="http://schemas.microsoft.com/office/drawing/2014/main" id="{C0C933A8-14E1-F76A-46CC-75F3F55BA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41" y="1862580"/>
            <a:ext cx="310649" cy="31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atistics free vector icons designed by Freepik | Free icons, Color  vector, Icon">
            <a:extLst>
              <a:ext uri="{FF2B5EF4-FFF2-40B4-BE49-F238E27FC236}">
                <a16:creationId xmlns:a16="http://schemas.microsoft.com/office/drawing/2014/main" id="{C5D78E6B-EBF2-1E0D-221B-01F8013A4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41" y="2453448"/>
            <a:ext cx="310649" cy="31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ity map - Free maps and location icons">
            <a:extLst>
              <a:ext uri="{FF2B5EF4-FFF2-40B4-BE49-F238E27FC236}">
                <a16:creationId xmlns:a16="http://schemas.microsoft.com/office/drawing/2014/main" id="{7C6C2E09-F116-5F0E-1808-37C061C800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514" y="1253894"/>
            <a:ext cx="323901" cy="323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2" descr="Latitude Icon">
            <a:extLst>
              <a:ext uri="{FF2B5EF4-FFF2-40B4-BE49-F238E27FC236}">
                <a16:creationId xmlns:a16="http://schemas.microsoft.com/office/drawing/2014/main" id="{83EFEB15-659F-847E-0659-6F76361AB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071" y="3638206"/>
            <a:ext cx="251400" cy="25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4" descr="Premium Vector | Color large family icon">
            <a:extLst>
              <a:ext uri="{FF2B5EF4-FFF2-40B4-BE49-F238E27FC236}">
                <a16:creationId xmlns:a16="http://schemas.microsoft.com/office/drawing/2014/main" id="{6EA0F20D-BC75-275F-589C-2C776739A4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79" y="2996684"/>
            <a:ext cx="405984" cy="31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Urbanisation - Icônes architecture et ville gratuites">
            <a:extLst>
              <a:ext uri="{FF2B5EF4-FFF2-40B4-BE49-F238E27FC236}">
                <a16:creationId xmlns:a16="http://schemas.microsoft.com/office/drawing/2014/main" id="{BF846408-1213-5647-5597-29D7C07A5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66" y="4210163"/>
            <a:ext cx="297249" cy="297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E680930-3CCF-A113-DF33-4C53D2F0D123}"/>
              </a:ext>
            </a:extLst>
          </p:cNvPr>
          <p:cNvSpPr/>
          <p:nvPr/>
        </p:nvSpPr>
        <p:spPr>
          <a:xfrm flipH="1">
            <a:off x="144205" y="1022555"/>
            <a:ext cx="6404077" cy="3801816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147C68F-14EE-097C-6431-47C706EFDD5F}"/>
              </a:ext>
            </a:extLst>
          </p:cNvPr>
          <p:cNvSpPr/>
          <p:nvPr/>
        </p:nvSpPr>
        <p:spPr>
          <a:xfrm rot="2698000">
            <a:off x="8072285" y="244650"/>
            <a:ext cx="1350297" cy="251400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Alex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374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Linear regression model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BE9B95B-73AC-B2C3-9F8D-E2C3B7F5BC91}"/>
              </a:ext>
            </a:extLst>
          </p:cNvPr>
          <p:cNvSpPr/>
          <p:nvPr/>
        </p:nvSpPr>
        <p:spPr>
          <a:xfrm>
            <a:off x="365760" y="1181229"/>
            <a:ext cx="4108494" cy="1613680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fr-FR" sz="800" dirty="0">
              <a:solidFill>
                <a:srgbClr val="0E3449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214341D-8C28-3913-C0E9-9604F8965FEB}"/>
              </a:ext>
            </a:extLst>
          </p:cNvPr>
          <p:cNvSpPr/>
          <p:nvPr/>
        </p:nvSpPr>
        <p:spPr>
          <a:xfrm rot="2698000">
            <a:off x="8072285" y="244650"/>
            <a:ext cx="1350297" cy="251400"/>
          </a:xfrm>
          <a:prstGeom prst="roundRect">
            <a:avLst/>
          </a:prstGeom>
          <a:solidFill>
            <a:srgbClr val="00B0F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JD &amp; Alex</a:t>
            </a:r>
            <a:endParaRPr lang="fr-FR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919B59F-AAA8-A12F-B315-73B8E4FC46C3}"/>
              </a:ext>
            </a:extLst>
          </p:cNvPr>
          <p:cNvSpPr/>
          <p:nvPr/>
        </p:nvSpPr>
        <p:spPr>
          <a:xfrm>
            <a:off x="4713886" y="3042422"/>
            <a:ext cx="4108495" cy="1617464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noAutofit/>
          </a:bodyPr>
          <a:lstStyle/>
          <a:p>
            <a:pPr algn="ctr"/>
            <a:endParaRPr lang="en-US" dirty="0">
              <a:solidFill>
                <a:srgbClr val="0E3449"/>
              </a:solidFill>
            </a:endParaRPr>
          </a:p>
          <a:p>
            <a:pPr algn="ctr"/>
            <a:endParaRPr lang="en-US" dirty="0">
              <a:solidFill>
                <a:srgbClr val="0E3449"/>
              </a:solidFill>
            </a:endParaRPr>
          </a:p>
          <a:p>
            <a:pPr algn="ctr"/>
            <a:r>
              <a:rPr lang="en-US" sz="1000" dirty="0">
                <a:solidFill>
                  <a:srgbClr val="0E3449"/>
                </a:solidFill>
              </a:rPr>
              <a:t>Very low scores</a:t>
            </a:r>
          </a:p>
          <a:p>
            <a:pPr algn="ctr"/>
            <a:r>
              <a:rPr lang="en-US" sz="1000" dirty="0">
                <a:solidFill>
                  <a:srgbClr val="0E3449"/>
                </a:solidFill>
              </a:rPr>
              <a:t>need to use another model</a:t>
            </a:r>
          </a:p>
          <a:p>
            <a:pPr algn="ctr"/>
            <a:endParaRPr lang="en-US" sz="1000" dirty="0">
              <a:solidFill>
                <a:srgbClr val="0E3449"/>
              </a:solidFill>
            </a:endParaRPr>
          </a:p>
          <a:p>
            <a:pPr algn="ctr"/>
            <a:endParaRPr lang="fr-FR" dirty="0">
              <a:solidFill>
                <a:srgbClr val="0E3449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289B47D-F475-3A41-3657-88C047C138F8}"/>
              </a:ext>
            </a:extLst>
          </p:cNvPr>
          <p:cNvSpPr/>
          <p:nvPr/>
        </p:nvSpPr>
        <p:spPr>
          <a:xfrm>
            <a:off x="4713888" y="1176978"/>
            <a:ext cx="4108494" cy="1613680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E344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Basic model with the best correlated feature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400" b="0" i="0" u="none" strike="noStrike" kern="0" cap="none" spc="0" normalizeH="0" baseline="0" noProof="0" dirty="0">
              <a:ln>
                <a:noFill/>
              </a:ln>
              <a:solidFill>
                <a:srgbClr val="0E3449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E344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Basic model with all features (best result)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400" b="1" i="0" u="none" strike="noStrike" kern="0" cap="none" spc="0" normalizeH="0" baseline="0" noProof="0" dirty="0">
              <a:ln>
                <a:noFill/>
              </a:ln>
              <a:solidFill>
                <a:srgbClr val="0E3449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E344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Basic model by dropping correlated features (correlation matrix)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400" b="0" i="0" u="none" strike="noStrike" kern="0" cap="none" spc="0" normalizeH="0" baseline="0" noProof="0" dirty="0">
              <a:ln>
                <a:noFill/>
              </a:ln>
              <a:solidFill>
                <a:srgbClr val="0E3449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0E344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SequentialFeatureSelector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E344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 with 10, 20 &amp; 30 features to select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400" b="0" i="0" u="none" strike="noStrike" kern="0" cap="none" spc="0" normalizeH="0" baseline="0" noProof="0" dirty="0">
              <a:ln>
                <a:noFill/>
              </a:ln>
              <a:solidFill>
                <a:srgbClr val="0E3449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E344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Non linear regression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400" b="0" i="0" u="none" strike="noStrike" kern="0" cap="none" spc="0" normalizeH="0" baseline="0" noProof="0" dirty="0">
              <a:ln>
                <a:noFill/>
              </a:ln>
              <a:solidFill>
                <a:srgbClr val="0E3449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E344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Non linear regression with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0E3449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SequentialFeatureSelector</a:t>
            </a:r>
            <a:endParaRPr kumimoji="0" lang="fr-FR" sz="1000" b="0" i="0" u="none" strike="noStrike" kern="0" cap="none" spc="0" normalizeH="0" baseline="0" noProof="0" dirty="0">
              <a:ln>
                <a:noFill/>
              </a:ln>
              <a:solidFill>
                <a:srgbClr val="0E3449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4CDEF8-8FD3-8513-8C83-3DF5E8BDA828}"/>
              </a:ext>
            </a:extLst>
          </p:cNvPr>
          <p:cNvCxnSpPr>
            <a:cxnSpLocks/>
          </p:cNvCxnSpPr>
          <p:nvPr/>
        </p:nvCxnSpPr>
        <p:spPr>
          <a:xfrm>
            <a:off x="4572000" y="1176978"/>
            <a:ext cx="22072" cy="348290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79014F7-C535-0AC0-CE49-C285D0AF9157}"/>
              </a:ext>
            </a:extLst>
          </p:cNvPr>
          <p:cNvSpPr/>
          <p:nvPr/>
        </p:nvSpPr>
        <p:spPr>
          <a:xfrm>
            <a:off x="365761" y="3042422"/>
            <a:ext cx="4108494" cy="1617464"/>
          </a:xfrm>
          <a:prstGeom prst="roundRect">
            <a:avLst/>
          </a:prstGeom>
          <a:noFill/>
          <a:ln>
            <a:solidFill>
              <a:srgbClr val="0E34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noAutofit/>
          </a:bodyPr>
          <a:lstStyle/>
          <a:p>
            <a:pPr algn="ctr"/>
            <a:endParaRPr lang="en-US" sz="1000" dirty="0">
              <a:solidFill>
                <a:srgbClr val="0E3449"/>
              </a:solidFill>
            </a:endParaRPr>
          </a:p>
          <a:p>
            <a:pPr algn="ctr"/>
            <a:endParaRPr lang="fr-FR" dirty="0">
              <a:solidFill>
                <a:srgbClr val="0E34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250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Random forest model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4C54F60-14B5-6FB4-30D9-E88D058284C6}"/>
              </a:ext>
            </a:extLst>
          </p:cNvPr>
          <p:cNvSpPr/>
          <p:nvPr/>
        </p:nvSpPr>
        <p:spPr>
          <a:xfrm rot="2698000">
            <a:off x="8072285" y="244650"/>
            <a:ext cx="1350297" cy="25140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Claudine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44247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Conclusion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B17CB45-EE91-3ECC-2742-23B5E9C8D640}"/>
              </a:ext>
            </a:extLst>
          </p:cNvPr>
          <p:cNvSpPr/>
          <p:nvPr/>
        </p:nvSpPr>
        <p:spPr>
          <a:xfrm rot="2698000">
            <a:off x="8072285" y="244650"/>
            <a:ext cx="1350297" cy="25140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Claudine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4423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What’s next? </a:t>
            </a:r>
            <a:endParaRPr sz="2500" i="0" u="none" strike="noStrike" cap="non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40A3565-7BCF-3170-E465-32555F0E314F}"/>
              </a:ext>
            </a:extLst>
          </p:cNvPr>
          <p:cNvSpPr/>
          <p:nvPr/>
        </p:nvSpPr>
        <p:spPr>
          <a:xfrm rot="2698000">
            <a:off x="8072285" y="244650"/>
            <a:ext cx="1350297" cy="251400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JD</a:t>
            </a:r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7391BF-DCD3-7B5A-B014-72308ED89310}"/>
              </a:ext>
            </a:extLst>
          </p:cNvPr>
          <p:cNvSpPr txBox="1"/>
          <p:nvPr/>
        </p:nvSpPr>
        <p:spPr>
          <a:xfrm>
            <a:off x="463375" y="1182596"/>
            <a:ext cx="80349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Z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427126073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417</Words>
  <Application>Microsoft Office PowerPoint</Application>
  <PresentationFormat>On-screen Show (16:9)</PresentationFormat>
  <Paragraphs>88</Paragraphs>
  <Slides>17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segoe ui emoji</vt:lpstr>
      <vt:lpstr>Inter SemiBold</vt:lpstr>
      <vt:lpstr>Arial</vt:lpstr>
      <vt:lpstr>Inter</vt:lpstr>
      <vt:lpstr>Simple Light</vt:lpstr>
      <vt:lpstr>Your Tech Bootcamp</vt:lpstr>
      <vt:lpstr>Group members</vt:lpstr>
      <vt:lpstr>Project presentation</vt:lpstr>
      <vt:lpstr>Medical deserts dashboard</vt:lpstr>
      <vt:lpstr>Dataset used</vt:lpstr>
      <vt:lpstr>Linear regression model</vt:lpstr>
      <vt:lpstr>Random forest model</vt:lpstr>
      <vt:lpstr>Conclusion</vt:lpstr>
      <vt:lpstr>What’s next? </vt:lpstr>
      <vt:lpstr>Any questions ?</vt:lpstr>
      <vt:lpstr>Your Tech Bootcamp</vt:lpstr>
      <vt:lpstr>Pitch</vt:lpstr>
      <vt:lpstr>Results</vt:lpstr>
      <vt:lpstr>Results</vt:lpstr>
      <vt:lpstr>Solution description</vt:lpstr>
      <vt:lpstr>Solution description</vt:lpstr>
      <vt:lpstr>What’s next?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Tech Bootcamp</dc:title>
  <cp:lastModifiedBy>Alex !</cp:lastModifiedBy>
  <cp:revision>1</cp:revision>
  <dcterms:modified xsi:type="dcterms:W3CDTF">2024-04-17T16:35:05Z</dcterms:modified>
</cp:coreProperties>
</file>